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  <p:sldId id="270" r:id="rId3"/>
    <p:sldId id="272" r:id="rId4"/>
    <p:sldId id="26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1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EFADAB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1BB2B-40B4-4833-87D1-872EB86BB6DF}" type="doc">
      <dgm:prSet loTypeId="urn:microsoft.com/office/officeart/2005/8/layout/vList6" loCatId="list" qsTypeId="urn:microsoft.com/office/officeart/2005/8/quickstyle/simple1#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8E0475B-D42F-4651-8B92-01919731585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Инициатором игр всегда вступает</a:t>
          </a:r>
          <a:endParaRPr lang="ru-RU" sz="2000" dirty="0">
            <a:solidFill>
              <a:schemeClr val="tx1"/>
            </a:solidFill>
          </a:endParaRPr>
        </a:p>
      </dgm:t>
    </dgm:pt>
    <dgm:pt modelId="{1803D63F-6AC0-446B-8DDB-85D1F33A8BD8}" type="parTrans" cxnId="{B8AB53CE-3109-4863-8D29-C841CA8AE952}">
      <dgm:prSet/>
      <dgm:spPr/>
      <dgm:t>
        <a:bodyPr/>
        <a:lstStyle/>
        <a:p>
          <a:endParaRPr lang="ru-RU"/>
        </a:p>
      </dgm:t>
    </dgm:pt>
    <dgm:pt modelId="{9A7DEB9C-4B7A-4A80-ABE8-6B0713D19106}" type="sibTrans" cxnId="{B8AB53CE-3109-4863-8D29-C841CA8AE952}">
      <dgm:prSet/>
      <dgm:spPr/>
      <dgm:t>
        <a:bodyPr/>
        <a:lstStyle/>
        <a:p>
          <a:endParaRPr lang="ru-RU"/>
        </a:p>
      </dgm:t>
    </dgm:pt>
    <dgm:pt modelId="{C6F222D1-287E-484B-AFB6-BB9D643B862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Одним из главных условий проведения игр является:</a:t>
          </a:r>
          <a:endParaRPr lang="ru-RU" sz="2000" dirty="0">
            <a:solidFill>
              <a:schemeClr val="tx1"/>
            </a:solidFill>
          </a:endParaRPr>
        </a:p>
      </dgm:t>
    </dgm:pt>
    <dgm:pt modelId="{F93BC76D-91E8-41CC-9F62-98927DADCF6B}" type="parTrans" cxnId="{DD32107D-EB71-4B7E-9510-3CF7BF99D9D0}">
      <dgm:prSet/>
      <dgm:spPr/>
      <dgm:t>
        <a:bodyPr/>
        <a:lstStyle/>
        <a:p>
          <a:endParaRPr lang="ru-RU"/>
        </a:p>
      </dgm:t>
    </dgm:pt>
    <dgm:pt modelId="{A56668DB-F8BB-437F-8ED2-3E95971DB424}" type="sibTrans" cxnId="{DD32107D-EB71-4B7E-9510-3CF7BF99D9D0}">
      <dgm:prSet/>
      <dgm:spPr/>
      <dgm:t>
        <a:bodyPr/>
        <a:lstStyle/>
        <a:p>
          <a:endParaRPr lang="ru-RU"/>
        </a:p>
      </dgm:t>
    </dgm:pt>
    <dgm:pt modelId="{1C57C786-915B-4190-8CB8-3550F6E2C9E6}">
      <dgm:prSet phldrT="[Текст]" custT="1"/>
      <dgm:spPr>
        <a:solidFill>
          <a:srgbClr val="EFADAB">
            <a:alpha val="90000"/>
          </a:srgbClr>
        </a:solidFill>
      </dgm:spPr>
      <dgm:t>
        <a:bodyPr/>
        <a:lstStyle/>
        <a:p>
          <a:r>
            <a:rPr lang="ru-RU" sz="2000" dirty="0" smtClean="0"/>
            <a:t> </a:t>
          </a:r>
          <a:r>
            <a:rPr lang="ru-RU" sz="2000" b="1" dirty="0" smtClean="0"/>
            <a:t>Добровольность       участия детей</a:t>
          </a:r>
          <a:endParaRPr lang="ru-RU" sz="2000" b="1" dirty="0"/>
        </a:p>
      </dgm:t>
    </dgm:pt>
    <dgm:pt modelId="{7F7FEF29-C74B-4E18-B3BC-3EE950DFC502}" type="parTrans" cxnId="{17FF555E-2B16-4A97-B1F0-4081D3199A7F}">
      <dgm:prSet/>
      <dgm:spPr/>
      <dgm:t>
        <a:bodyPr/>
        <a:lstStyle/>
        <a:p>
          <a:endParaRPr lang="ru-RU"/>
        </a:p>
      </dgm:t>
    </dgm:pt>
    <dgm:pt modelId="{1A51598E-7241-4059-95E7-39C88FA68264}" type="sibTrans" cxnId="{17FF555E-2B16-4A97-B1F0-4081D3199A7F}">
      <dgm:prSet/>
      <dgm:spPr/>
      <dgm:t>
        <a:bodyPr/>
        <a:lstStyle/>
        <a:p>
          <a:endParaRPr lang="ru-RU"/>
        </a:p>
      </dgm:t>
    </dgm:pt>
    <dgm:pt modelId="{A6FE96A1-D714-4635-B311-38A119A6F5B6}">
      <dgm:prSet phldrT="[Текст]" custT="1"/>
      <dgm:spPr>
        <a:solidFill>
          <a:srgbClr val="EFADAB">
            <a:alpha val="90000"/>
          </a:srgbClr>
        </a:solidFill>
      </dgm:spPr>
      <dgm:t>
        <a:bodyPr/>
        <a:lstStyle/>
        <a:p>
          <a:r>
            <a:rPr lang="ru-RU" sz="2000" b="1" u="none" dirty="0" smtClean="0"/>
            <a:t>взрослый</a:t>
          </a:r>
          <a:endParaRPr lang="ru-RU" sz="2000" b="1" u="none" dirty="0"/>
        </a:p>
      </dgm:t>
    </dgm:pt>
    <dgm:pt modelId="{7EB8EB6D-02BB-4060-B483-81EFD2E81716}" type="sibTrans" cxnId="{34A44592-3BEA-41C6-B13A-D259CD99F28F}">
      <dgm:prSet/>
      <dgm:spPr/>
      <dgm:t>
        <a:bodyPr/>
        <a:lstStyle/>
        <a:p>
          <a:endParaRPr lang="ru-RU"/>
        </a:p>
      </dgm:t>
    </dgm:pt>
    <dgm:pt modelId="{14689CCF-12D7-4794-894D-9DA86F2EDF34}" type="parTrans" cxnId="{34A44592-3BEA-41C6-B13A-D259CD99F28F}">
      <dgm:prSet/>
      <dgm:spPr/>
      <dgm:t>
        <a:bodyPr/>
        <a:lstStyle/>
        <a:p>
          <a:endParaRPr lang="ru-RU"/>
        </a:p>
      </dgm:t>
    </dgm:pt>
    <dgm:pt modelId="{AF062C32-1A3E-4412-8448-FE150B547BD6}" type="pres">
      <dgm:prSet presAssocID="{1E61BB2B-40B4-4833-87D1-872EB86BB6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D5700D-920A-4611-A208-D35B6BB63525}" type="pres">
      <dgm:prSet presAssocID="{48E0475B-D42F-4651-8B92-01919731585D}" presName="linNode" presStyleCnt="0"/>
      <dgm:spPr/>
    </dgm:pt>
    <dgm:pt modelId="{06575D7B-B378-4731-BBFF-C6DD4D1609B7}" type="pres">
      <dgm:prSet presAssocID="{48E0475B-D42F-4651-8B92-01919731585D}" presName="parentShp" presStyleLbl="node1" presStyleIdx="0" presStyleCnt="2" custScaleX="143749" custScaleY="32865" custLinFactNeighborX="-7791" custLinFactNeighborY="-4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EDCD4-814C-40D8-9325-5EA8E9588247}" type="pres">
      <dgm:prSet presAssocID="{48E0475B-D42F-4651-8B92-01919731585D}" presName="childShp" presStyleLbl="bgAccFollowNode1" presStyleIdx="0" presStyleCnt="2" custScaleX="58799" custScaleY="17694" custLinFactNeighborX="-3839" custLinFactNeighborY="-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FAEEF-8152-4467-82F2-A9C4A903D05C}" type="pres">
      <dgm:prSet presAssocID="{9A7DEB9C-4B7A-4A80-ABE8-6B0713D19106}" presName="spacing" presStyleCnt="0"/>
      <dgm:spPr/>
    </dgm:pt>
    <dgm:pt modelId="{95E14436-530F-4672-BFC6-BB04FE6F9120}" type="pres">
      <dgm:prSet presAssocID="{C6F222D1-287E-484B-AFB6-BB9D643B8622}" presName="linNode" presStyleCnt="0"/>
      <dgm:spPr/>
    </dgm:pt>
    <dgm:pt modelId="{AFCEEE20-BF8B-4F4E-8917-9E7DE7DA9C56}" type="pres">
      <dgm:prSet presAssocID="{C6F222D1-287E-484B-AFB6-BB9D643B8622}" presName="parentShp" presStyleLbl="node1" presStyleIdx="1" presStyleCnt="2" custScaleX="215498" custScaleY="29897" custLinFactNeighborX="-74" custLinFactNeighborY="-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FE4C6-0220-4BB5-B31E-52B5897B4C39}" type="pres">
      <dgm:prSet presAssocID="{C6F222D1-287E-484B-AFB6-BB9D643B8622}" presName="childShp" presStyleLbl="bgAccFollowNode1" presStyleIdx="1" presStyleCnt="2" custScaleX="110367" custScaleY="23465" custLinFactNeighborX="7496" custLinFactNeighborY="-3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5A854-81D0-462F-A325-035FFFCCD04F}" type="presOf" srcId="{A6FE96A1-D714-4635-B311-38A119A6F5B6}" destId="{9F1EDCD4-814C-40D8-9325-5EA8E9588247}" srcOrd="0" destOrd="0" presId="urn:microsoft.com/office/officeart/2005/8/layout/vList6"/>
    <dgm:cxn modelId="{0FBD86BC-AB5B-45FE-AF87-4B5F0A896049}" type="presOf" srcId="{1C57C786-915B-4190-8CB8-3550F6E2C9E6}" destId="{E52FE4C6-0220-4BB5-B31E-52B5897B4C39}" srcOrd="0" destOrd="0" presId="urn:microsoft.com/office/officeart/2005/8/layout/vList6"/>
    <dgm:cxn modelId="{89C192CC-8EE8-4AE2-8DF6-7D85B02A71F3}" type="presOf" srcId="{48E0475B-D42F-4651-8B92-01919731585D}" destId="{06575D7B-B378-4731-BBFF-C6DD4D1609B7}" srcOrd="0" destOrd="0" presId="urn:microsoft.com/office/officeart/2005/8/layout/vList6"/>
    <dgm:cxn modelId="{DD32107D-EB71-4B7E-9510-3CF7BF99D9D0}" srcId="{1E61BB2B-40B4-4833-87D1-872EB86BB6DF}" destId="{C6F222D1-287E-484B-AFB6-BB9D643B8622}" srcOrd="1" destOrd="0" parTransId="{F93BC76D-91E8-41CC-9F62-98927DADCF6B}" sibTransId="{A56668DB-F8BB-437F-8ED2-3E95971DB424}"/>
    <dgm:cxn modelId="{A373838D-F962-4895-B4D5-C78A03D205C5}" type="presOf" srcId="{C6F222D1-287E-484B-AFB6-BB9D643B8622}" destId="{AFCEEE20-BF8B-4F4E-8917-9E7DE7DA9C56}" srcOrd="0" destOrd="0" presId="urn:microsoft.com/office/officeart/2005/8/layout/vList6"/>
    <dgm:cxn modelId="{34A44592-3BEA-41C6-B13A-D259CD99F28F}" srcId="{48E0475B-D42F-4651-8B92-01919731585D}" destId="{A6FE96A1-D714-4635-B311-38A119A6F5B6}" srcOrd="0" destOrd="0" parTransId="{14689CCF-12D7-4794-894D-9DA86F2EDF34}" sibTransId="{7EB8EB6D-02BB-4060-B483-81EFD2E81716}"/>
    <dgm:cxn modelId="{3F5C833A-3C0C-4FC8-B637-A0635E2CC1A4}" type="presOf" srcId="{1E61BB2B-40B4-4833-87D1-872EB86BB6DF}" destId="{AF062C32-1A3E-4412-8448-FE150B547BD6}" srcOrd="0" destOrd="0" presId="urn:microsoft.com/office/officeart/2005/8/layout/vList6"/>
    <dgm:cxn modelId="{B8AB53CE-3109-4863-8D29-C841CA8AE952}" srcId="{1E61BB2B-40B4-4833-87D1-872EB86BB6DF}" destId="{48E0475B-D42F-4651-8B92-01919731585D}" srcOrd="0" destOrd="0" parTransId="{1803D63F-6AC0-446B-8DDB-85D1F33A8BD8}" sibTransId="{9A7DEB9C-4B7A-4A80-ABE8-6B0713D19106}"/>
    <dgm:cxn modelId="{17FF555E-2B16-4A97-B1F0-4081D3199A7F}" srcId="{C6F222D1-287E-484B-AFB6-BB9D643B8622}" destId="{1C57C786-915B-4190-8CB8-3550F6E2C9E6}" srcOrd="0" destOrd="0" parTransId="{7F7FEF29-C74B-4E18-B3BC-3EE950DFC502}" sibTransId="{1A51598E-7241-4059-95E7-39C88FA68264}"/>
    <dgm:cxn modelId="{06AA9CD9-C487-47DB-B101-AB31E86797E7}" type="presParOf" srcId="{AF062C32-1A3E-4412-8448-FE150B547BD6}" destId="{B7D5700D-920A-4611-A208-D35B6BB63525}" srcOrd="0" destOrd="0" presId="urn:microsoft.com/office/officeart/2005/8/layout/vList6"/>
    <dgm:cxn modelId="{0102EB10-B200-4633-91C2-1577525863C8}" type="presParOf" srcId="{B7D5700D-920A-4611-A208-D35B6BB63525}" destId="{06575D7B-B378-4731-BBFF-C6DD4D1609B7}" srcOrd="0" destOrd="0" presId="urn:microsoft.com/office/officeart/2005/8/layout/vList6"/>
    <dgm:cxn modelId="{4D773352-66B6-4A7F-B0E8-B49981A9EA77}" type="presParOf" srcId="{B7D5700D-920A-4611-A208-D35B6BB63525}" destId="{9F1EDCD4-814C-40D8-9325-5EA8E9588247}" srcOrd="1" destOrd="0" presId="urn:microsoft.com/office/officeart/2005/8/layout/vList6"/>
    <dgm:cxn modelId="{7D6677AA-C425-4FA7-B99D-4812408A83F7}" type="presParOf" srcId="{AF062C32-1A3E-4412-8448-FE150B547BD6}" destId="{0AEFAEEF-8152-4467-82F2-A9C4A903D05C}" srcOrd="1" destOrd="0" presId="urn:microsoft.com/office/officeart/2005/8/layout/vList6"/>
    <dgm:cxn modelId="{741B36CF-606D-426C-81CB-ED59E19DA1DE}" type="presParOf" srcId="{AF062C32-1A3E-4412-8448-FE150B547BD6}" destId="{95E14436-530F-4672-BFC6-BB04FE6F9120}" srcOrd="2" destOrd="0" presId="urn:microsoft.com/office/officeart/2005/8/layout/vList6"/>
    <dgm:cxn modelId="{BFD80114-33D5-41A9-A5BF-A6DE1682E0AC}" type="presParOf" srcId="{95E14436-530F-4672-BFC6-BB04FE6F9120}" destId="{AFCEEE20-BF8B-4F4E-8917-9E7DE7DA9C56}" srcOrd="0" destOrd="0" presId="urn:microsoft.com/office/officeart/2005/8/layout/vList6"/>
    <dgm:cxn modelId="{27F12283-8195-4A82-8123-C9DE42BBE72B}" type="presParOf" srcId="{95E14436-530F-4672-BFC6-BB04FE6F9120}" destId="{E52FE4C6-0220-4BB5-B31E-52B5897B4C3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EA392-4A9F-4665-AC22-F194C416D362}" type="doc">
      <dgm:prSet loTypeId="urn:microsoft.com/office/officeart/2005/8/layout/vList6" loCatId="process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180C53D-7F90-4D65-B32A-F44DA5C9FDCC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Игры – знакомства</a:t>
          </a:r>
        </a:p>
        <a:p>
          <a:r>
            <a:rPr lang="ru-RU" sz="2000" b="1" dirty="0" smtClean="0">
              <a:solidFill>
                <a:schemeClr val="tx1"/>
              </a:solidFill>
            </a:rPr>
            <a:t>Игры (обращения)</a:t>
          </a:r>
          <a:endParaRPr lang="ru-RU" sz="2000" b="1" dirty="0">
            <a:solidFill>
              <a:schemeClr val="tx1"/>
            </a:solidFill>
          </a:endParaRPr>
        </a:p>
      </dgm:t>
    </dgm:pt>
    <dgm:pt modelId="{82ABEA52-3D93-4EB4-BE61-EC00801E3A55}" type="parTrans" cxnId="{BD215BDF-A89C-46ED-A808-E2952920C200}">
      <dgm:prSet/>
      <dgm:spPr/>
      <dgm:t>
        <a:bodyPr/>
        <a:lstStyle/>
        <a:p>
          <a:endParaRPr lang="ru-RU"/>
        </a:p>
      </dgm:t>
    </dgm:pt>
    <dgm:pt modelId="{D136CE8A-CDF2-4798-8079-CBB3520C7CC4}" type="sibTrans" cxnId="{BD215BDF-A89C-46ED-A808-E2952920C200}">
      <dgm:prSet/>
      <dgm:spPr/>
      <dgm:t>
        <a:bodyPr/>
        <a:lstStyle/>
        <a:p>
          <a:endParaRPr lang="ru-RU"/>
        </a:p>
      </dgm:t>
    </dgm:pt>
    <dgm:pt modelId="{BF5EE797-BCFE-42BA-A32E-DA0351507F27}">
      <dgm:prSet phldrT="[Текст]" custT="1"/>
      <dgm:spPr/>
      <dgm:t>
        <a:bodyPr/>
        <a:lstStyle/>
        <a:p>
          <a:r>
            <a:rPr lang="ru-RU" sz="2000" dirty="0" smtClean="0"/>
            <a:t>«Назови по имени»</a:t>
          </a:r>
          <a:endParaRPr lang="ru-RU" sz="2000" dirty="0"/>
        </a:p>
      </dgm:t>
    </dgm:pt>
    <dgm:pt modelId="{24A5001D-A5E0-4557-95D9-AE6D614F2038}" type="parTrans" cxnId="{7D47A8BA-9C80-4E33-B81E-7D9D5957EB06}">
      <dgm:prSet/>
      <dgm:spPr/>
      <dgm:t>
        <a:bodyPr/>
        <a:lstStyle/>
        <a:p>
          <a:endParaRPr lang="ru-RU"/>
        </a:p>
      </dgm:t>
    </dgm:pt>
    <dgm:pt modelId="{6D0EBB33-DB72-4B83-A08D-17DD5512FCBC}" type="sibTrans" cxnId="{7D47A8BA-9C80-4E33-B81E-7D9D5957EB06}">
      <dgm:prSet/>
      <dgm:spPr/>
      <dgm:t>
        <a:bodyPr/>
        <a:lstStyle/>
        <a:p>
          <a:endParaRPr lang="ru-RU"/>
        </a:p>
      </dgm:t>
    </dgm:pt>
    <dgm:pt modelId="{2BD87B22-5041-434D-9D33-D4E2518C7A2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Групповые подвижные игры</a:t>
          </a:r>
          <a:endParaRPr lang="ru-RU" sz="2000" b="1" dirty="0">
            <a:solidFill>
              <a:schemeClr val="tx1"/>
            </a:solidFill>
          </a:endParaRPr>
        </a:p>
      </dgm:t>
    </dgm:pt>
    <dgm:pt modelId="{87AE927B-8F0D-44B3-A3EE-F96C39EFA329}" type="parTrans" cxnId="{1EEC3CE6-C287-4C07-9738-03125B8F1FDF}">
      <dgm:prSet/>
      <dgm:spPr/>
      <dgm:t>
        <a:bodyPr/>
        <a:lstStyle/>
        <a:p>
          <a:endParaRPr lang="ru-RU"/>
        </a:p>
      </dgm:t>
    </dgm:pt>
    <dgm:pt modelId="{D10C16A5-68A2-4072-9F8F-56A71857F681}" type="sibTrans" cxnId="{1EEC3CE6-C287-4C07-9738-03125B8F1FDF}">
      <dgm:prSet/>
      <dgm:spPr/>
      <dgm:t>
        <a:bodyPr/>
        <a:lstStyle/>
        <a:p>
          <a:endParaRPr lang="ru-RU"/>
        </a:p>
      </dgm:t>
    </dgm:pt>
    <dgm:pt modelId="{8B6C560D-18F2-40F6-9ADE-BB4A400A108A}">
      <dgm:prSet phldrT="[Текст]" custT="1"/>
      <dgm:spPr/>
      <dgm:t>
        <a:bodyPr/>
        <a:lstStyle/>
        <a:p>
          <a:r>
            <a:rPr lang="ru-RU" sz="2000" dirty="0" smtClean="0"/>
            <a:t>«Солнышко и дождик»</a:t>
          </a:r>
          <a:endParaRPr lang="ru-RU" sz="2000" dirty="0"/>
        </a:p>
      </dgm:t>
    </dgm:pt>
    <dgm:pt modelId="{9CAA29C3-62A3-445B-90A7-08BC93533F50}" type="parTrans" cxnId="{A89DAAD1-1C02-4A5E-8D78-A86BE9B2285D}">
      <dgm:prSet/>
      <dgm:spPr/>
      <dgm:t>
        <a:bodyPr/>
        <a:lstStyle/>
        <a:p>
          <a:endParaRPr lang="ru-RU"/>
        </a:p>
      </dgm:t>
    </dgm:pt>
    <dgm:pt modelId="{EBADE5B6-D7AD-461D-8938-D89F53E47481}" type="sibTrans" cxnId="{A89DAAD1-1C02-4A5E-8D78-A86BE9B2285D}">
      <dgm:prSet/>
      <dgm:spPr/>
      <dgm:t>
        <a:bodyPr/>
        <a:lstStyle/>
        <a:p>
          <a:endParaRPr lang="ru-RU"/>
        </a:p>
      </dgm:t>
    </dgm:pt>
    <dgm:pt modelId="{9CC73868-06EB-4553-BF48-33C2173EF629}">
      <dgm:prSet phldrT="[Текст]" custT="1"/>
      <dgm:spPr/>
      <dgm:t>
        <a:bodyPr/>
        <a:lstStyle/>
        <a:p>
          <a:r>
            <a:rPr lang="ru-RU" sz="2000" dirty="0" smtClean="0"/>
            <a:t>«Ласковое имя»</a:t>
          </a:r>
          <a:endParaRPr lang="ru-RU" sz="2000" dirty="0"/>
        </a:p>
      </dgm:t>
    </dgm:pt>
    <dgm:pt modelId="{40904BAF-9BFB-4DC9-86A2-AC136ADB14A8}" type="parTrans" cxnId="{81997E42-E667-4F6F-B5B1-3535117AC6E6}">
      <dgm:prSet/>
      <dgm:spPr/>
      <dgm:t>
        <a:bodyPr/>
        <a:lstStyle/>
        <a:p>
          <a:endParaRPr lang="ru-RU"/>
        </a:p>
      </dgm:t>
    </dgm:pt>
    <dgm:pt modelId="{AE138E23-48D9-466C-B437-5BCBCC4E65DA}" type="sibTrans" cxnId="{81997E42-E667-4F6F-B5B1-3535117AC6E6}">
      <dgm:prSet/>
      <dgm:spPr/>
      <dgm:t>
        <a:bodyPr/>
        <a:lstStyle/>
        <a:p>
          <a:endParaRPr lang="ru-RU"/>
        </a:p>
      </dgm:t>
    </dgm:pt>
    <dgm:pt modelId="{A41ACB4A-EE09-4C34-BA64-54C927A36C8B}">
      <dgm:prSet phldrT="[Текст]" custT="1"/>
      <dgm:spPr/>
      <dgm:t>
        <a:bodyPr/>
        <a:lstStyle/>
        <a:p>
          <a:r>
            <a:rPr lang="ru-RU" sz="2000" dirty="0" smtClean="0"/>
            <a:t>«Кого сегодня нет?»</a:t>
          </a:r>
          <a:endParaRPr lang="ru-RU" sz="2000" dirty="0"/>
        </a:p>
      </dgm:t>
    </dgm:pt>
    <dgm:pt modelId="{36800410-2C71-4710-9C55-6BFBC88264D6}" type="parTrans" cxnId="{42C05EAD-2ED5-406A-BA8C-2EA245845AE7}">
      <dgm:prSet/>
      <dgm:spPr/>
      <dgm:t>
        <a:bodyPr/>
        <a:lstStyle/>
        <a:p>
          <a:endParaRPr lang="ru-RU"/>
        </a:p>
      </dgm:t>
    </dgm:pt>
    <dgm:pt modelId="{EC5B3129-7C12-43D3-BBE8-F493541471CD}" type="sibTrans" cxnId="{42C05EAD-2ED5-406A-BA8C-2EA245845AE7}">
      <dgm:prSet/>
      <dgm:spPr/>
      <dgm:t>
        <a:bodyPr/>
        <a:lstStyle/>
        <a:p>
          <a:endParaRPr lang="ru-RU"/>
        </a:p>
      </dgm:t>
    </dgm:pt>
    <dgm:pt modelId="{445D40EC-D430-4120-A21C-E1D53D561B82}">
      <dgm:prSet phldrT="[Текст]" custT="1"/>
      <dgm:spPr/>
      <dgm:t>
        <a:bodyPr/>
        <a:lstStyle/>
        <a:p>
          <a:r>
            <a:rPr lang="ru-RU" sz="2000" dirty="0" smtClean="0"/>
            <a:t>«Отгадаю, кто позвал»</a:t>
          </a:r>
          <a:endParaRPr lang="ru-RU" sz="2000" dirty="0"/>
        </a:p>
      </dgm:t>
    </dgm:pt>
    <dgm:pt modelId="{B4EF4734-A989-4788-AACE-C00A124B040A}" type="parTrans" cxnId="{192AAE7E-12C1-4E96-A306-1B6A8204239C}">
      <dgm:prSet/>
      <dgm:spPr/>
      <dgm:t>
        <a:bodyPr/>
        <a:lstStyle/>
        <a:p>
          <a:endParaRPr lang="ru-RU"/>
        </a:p>
      </dgm:t>
    </dgm:pt>
    <dgm:pt modelId="{9074F221-AA1C-497E-BC45-2375B506416C}" type="sibTrans" cxnId="{192AAE7E-12C1-4E96-A306-1B6A8204239C}">
      <dgm:prSet/>
      <dgm:spPr/>
      <dgm:t>
        <a:bodyPr/>
        <a:lstStyle/>
        <a:p>
          <a:endParaRPr lang="ru-RU"/>
        </a:p>
      </dgm:t>
    </dgm:pt>
    <dgm:pt modelId="{7CE1F824-C438-45FC-B3A1-BC21D8933D8F}">
      <dgm:prSet phldrT="[Текст]" custT="1"/>
      <dgm:spPr/>
      <dgm:t>
        <a:bodyPr/>
        <a:lstStyle/>
        <a:p>
          <a:r>
            <a:rPr lang="ru-RU" sz="2000" dirty="0" smtClean="0"/>
            <a:t>«Курочка и цыплята»</a:t>
          </a:r>
          <a:endParaRPr lang="ru-RU" sz="2000" dirty="0"/>
        </a:p>
      </dgm:t>
    </dgm:pt>
    <dgm:pt modelId="{E5EF74E3-9DA9-48FF-9AEA-EED2012FA981}" type="parTrans" cxnId="{84BAA72C-616F-44CC-8C17-8696FE18CDAA}">
      <dgm:prSet/>
      <dgm:spPr/>
      <dgm:t>
        <a:bodyPr/>
        <a:lstStyle/>
        <a:p>
          <a:endParaRPr lang="ru-RU"/>
        </a:p>
      </dgm:t>
    </dgm:pt>
    <dgm:pt modelId="{A2DC1E77-7BFC-48F0-A19B-ED5823DD618D}" type="sibTrans" cxnId="{84BAA72C-616F-44CC-8C17-8696FE18CDAA}">
      <dgm:prSet/>
      <dgm:spPr/>
      <dgm:t>
        <a:bodyPr/>
        <a:lstStyle/>
        <a:p>
          <a:endParaRPr lang="ru-RU"/>
        </a:p>
      </dgm:t>
    </dgm:pt>
    <dgm:pt modelId="{73C9D979-B3A6-4B41-AA71-F462EAD519C1}" type="pres">
      <dgm:prSet presAssocID="{98BEA392-4A9F-4665-AC22-F194C416D3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D1ADA3-E9B9-45C4-B41D-ED3B183642A5}" type="pres">
      <dgm:prSet presAssocID="{A180C53D-7F90-4D65-B32A-F44DA5C9FDCC}" presName="linNode" presStyleCnt="0"/>
      <dgm:spPr/>
    </dgm:pt>
    <dgm:pt modelId="{3AEFA5E6-46B4-490D-82F4-586F2017ED0B}" type="pres">
      <dgm:prSet presAssocID="{A180C53D-7F90-4D65-B32A-F44DA5C9FDCC}" presName="parentShp" presStyleLbl="node1" presStyleIdx="0" presStyleCnt="2" custScaleX="91590" custScaleY="26210" custLinFactNeighborX="1869" custLinFactNeighborY="2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91219-E828-4864-8D94-BB578832385E}" type="pres">
      <dgm:prSet presAssocID="{A180C53D-7F90-4D65-B32A-F44DA5C9FDCC}" presName="childShp" presStyleLbl="bgAccFollowNode1" presStyleIdx="0" presStyleCnt="2" custScaleX="81308" custScaleY="24290" custLinFactNeighborX="9345" custLinFactNeighborY="2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24A49-4EFC-4676-9F96-F403856E40CC}" type="pres">
      <dgm:prSet presAssocID="{D136CE8A-CDF2-4798-8079-CBB3520C7CC4}" presName="spacing" presStyleCnt="0"/>
      <dgm:spPr/>
    </dgm:pt>
    <dgm:pt modelId="{327F2D9E-6973-429B-B8FF-F1A95E7B5928}" type="pres">
      <dgm:prSet presAssocID="{2BD87B22-5041-434D-9D33-D4E2518C7A29}" presName="linNode" presStyleCnt="0"/>
      <dgm:spPr/>
    </dgm:pt>
    <dgm:pt modelId="{82346B29-E80B-4ECC-80A3-FB158DB9C21E}" type="pres">
      <dgm:prSet presAssocID="{2BD87B22-5041-434D-9D33-D4E2518C7A29}" presName="parentShp" presStyleLbl="node1" presStyleIdx="1" presStyleCnt="2" custScaleX="90651" custScaleY="23958" custLinFactNeighborX="2803" custLinFactNeighborY="-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2B287-7115-4902-A964-D8C243E0B16E}" type="pres">
      <dgm:prSet presAssocID="{2BD87B22-5041-434D-9D33-D4E2518C7A29}" presName="childShp" presStyleLbl="bgAccFollowNode1" presStyleIdx="1" presStyleCnt="2" custScaleX="80686" custScaleY="24987" custLinFactNeighborX="11684" custLinFactNeighborY="-3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3C8AB-2F76-4586-A594-D71F66AE875E}" type="presOf" srcId="{BF5EE797-BCFE-42BA-A32E-DA0351507F27}" destId="{35691219-E828-4864-8D94-BB578832385E}" srcOrd="0" destOrd="0" presId="urn:microsoft.com/office/officeart/2005/8/layout/vList6"/>
    <dgm:cxn modelId="{71E03514-1085-48F7-9FBF-3DE18FCB75A3}" type="presOf" srcId="{445D40EC-D430-4120-A21C-E1D53D561B82}" destId="{6C32B287-7115-4902-A964-D8C243E0B16E}" srcOrd="0" destOrd="1" presId="urn:microsoft.com/office/officeart/2005/8/layout/vList6"/>
    <dgm:cxn modelId="{7FBB611D-3221-489C-930F-31B4BA73CE41}" type="presOf" srcId="{8B6C560D-18F2-40F6-9ADE-BB4A400A108A}" destId="{6C32B287-7115-4902-A964-D8C243E0B16E}" srcOrd="0" destOrd="0" presId="urn:microsoft.com/office/officeart/2005/8/layout/vList6"/>
    <dgm:cxn modelId="{F9020D7E-8714-4AB2-B400-CFA29DA03431}" type="presOf" srcId="{A180C53D-7F90-4D65-B32A-F44DA5C9FDCC}" destId="{3AEFA5E6-46B4-490D-82F4-586F2017ED0B}" srcOrd="0" destOrd="0" presId="urn:microsoft.com/office/officeart/2005/8/layout/vList6"/>
    <dgm:cxn modelId="{DC66E8E3-6902-4EE7-A4D3-1F46E712C41E}" type="presOf" srcId="{9CC73868-06EB-4553-BF48-33C2173EF629}" destId="{35691219-E828-4864-8D94-BB578832385E}" srcOrd="0" destOrd="1" presId="urn:microsoft.com/office/officeart/2005/8/layout/vList6"/>
    <dgm:cxn modelId="{BD215BDF-A89C-46ED-A808-E2952920C200}" srcId="{98BEA392-4A9F-4665-AC22-F194C416D362}" destId="{A180C53D-7F90-4D65-B32A-F44DA5C9FDCC}" srcOrd="0" destOrd="0" parTransId="{82ABEA52-3D93-4EB4-BE61-EC00801E3A55}" sibTransId="{D136CE8A-CDF2-4798-8079-CBB3520C7CC4}"/>
    <dgm:cxn modelId="{FEE4A944-B9EE-4A7D-AA33-AD1550A47126}" type="presOf" srcId="{98BEA392-4A9F-4665-AC22-F194C416D362}" destId="{73C9D979-B3A6-4B41-AA71-F462EAD519C1}" srcOrd="0" destOrd="0" presId="urn:microsoft.com/office/officeart/2005/8/layout/vList6"/>
    <dgm:cxn modelId="{42C05EAD-2ED5-406A-BA8C-2EA245845AE7}" srcId="{A180C53D-7F90-4D65-B32A-F44DA5C9FDCC}" destId="{A41ACB4A-EE09-4C34-BA64-54C927A36C8B}" srcOrd="2" destOrd="0" parTransId="{36800410-2C71-4710-9C55-6BFBC88264D6}" sibTransId="{EC5B3129-7C12-43D3-BBE8-F493541471CD}"/>
    <dgm:cxn modelId="{1EEC3CE6-C287-4C07-9738-03125B8F1FDF}" srcId="{98BEA392-4A9F-4665-AC22-F194C416D362}" destId="{2BD87B22-5041-434D-9D33-D4E2518C7A29}" srcOrd="1" destOrd="0" parTransId="{87AE927B-8F0D-44B3-A3EE-F96C39EFA329}" sibTransId="{D10C16A5-68A2-4072-9F8F-56A71857F681}"/>
    <dgm:cxn modelId="{84BAA72C-616F-44CC-8C17-8696FE18CDAA}" srcId="{2BD87B22-5041-434D-9D33-D4E2518C7A29}" destId="{7CE1F824-C438-45FC-B3A1-BC21D8933D8F}" srcOrd="2" destOrd="0" parTransId="{E5EF74E3-9DA9-48FF-9AEA-EED2012FA981}" sibTransId="{A2DC1E77-7BFC-48F0-A19B-ED5823DD618D}"/>
    <dgm:cxn modelId="{7D47A8BA-9C80-4E33-B81E-7D9D5957EB06}" srcId="{A180C53D-7F90-4D65-B32A-F44DA5C9FDCC}" destId="{BF5EE797-BCFE-42BA-A32E-DA0351507F27}" srcOrd="0" destOrd="0" parTransId="{24A5001D-A5E0-4557-95D9-AE6D614F2038}" sibTransId="{6D0EBB33-DB72-4B83-A08D-17DD5512FCBC}"/>
    <dgm:cxn modelId="{7834CB59-550F-471D-8B5F-39780E165219}" type="presOf" srcId="{A41ACB4A-EE09-4C34-BA64-54C927A36C8B}" destId="{35691219-E828-4864-8D94-BB578832385E}" srcOrd="0" destOrd="2" presId="urn:microsoft.com/office/officeart/2005/8/layout/vList6"/>
    <dgm:cxn modelId="{81997E42-E667-4F6F-B5B1-3535117AC6E6}" srcId="{A180C53D-7F90-4D65-B32A-F44DA5C9FDCC}" destId="{9CC73868-06EB-4553-BF48-33C2173EF629}" srcOrd="1" destOrd="0" parTransId="{40904BAF-9BFB-4DC9-86A2-AC136ADB14A8}" sibTransId="{AE138E23-48D9-466C-B437-5BCBCC4E65DA}"/>
    <dgm:cxn modelId="{4A08BFE3-AAAB-4866-8F49-640DA9ACC7B7}" type="presOf" srcId="{7CE1F824-C438-45FC-B3A1-BC21D8933D8F}" destId="{6C32B287-7115-4902-A964-D8C243E0B16E}" srcOrd="0" destOrd="2" presId="urn:microsoft.com/office/officeart/2005/8/layout/vList6"/>
    <dgm:cxn modelId="{A89DAAD1-1C02-4A5E-8D78-A86BE9B2285D}" srcId="{2BD87B22-5041-434D-9D33-D4E2518C7A29}" destId="{8B6C560D-18F2-40F6-9ADE-BB4A400A108A}" srcOrd="0" destOrd="0" parTransId="{9CAA29C3-62A3-445B-90A7-08BC93533F50}" sibTransId="{EBADE5B6-D7AD-461D-8938-D89F53E47481}"/>
    <dgm:cxn modelId="{0B4AFA4F-68F9-4292-9CF7-ECC87C108ED1}" type="presOf" srcId="{2BD87B22-5041-434D-9D33-D4E2518C7A29}" destId="{82346B29-E80B-4ECC-80A3-FB158DB9C21E}" srcOrd="0" destOrd="0" presId="urn:microsoft.com/office/officeart/2005/8/layout/vList6"/>
    <dgm:cxn modelId="{192AAE7E-12C1-4E96-A306-1B6A8204239C}" srcId="{2BD87B22-5041-434D-9D33-D4E2518C7A29}" destId="{445D40EC-D430-4120-A21C-E1D53D561B82}" srcOrd="1" destOrd="0" parTransId="{B4EF4734-A989-4788-AACE-C00A124B040A}" sibTransId="{9074F221-AA1C-497E-BC45-2375B506416C}"/>
    <dgm:cxn modelId="{1EA0B4CE-632B-45C8-9A52-20CEEAFEA49E}" type="presParOf" srcId="{73C9D979-B3A6-4B41-AA71-F462EAD519C1}" destId="{30D1ADA3-E9B9-45C4-B41D-ED3B183642A5}" srcOrd="0" destOrd="0" presId="urn:microsoft.com/office/officeart/2005/8/layout/vList6"/>
    <dgm:cxn modelId="{43DA2ED2-BC96-43D3-A67A-E7294EAA8650}" type="presParOf" srcId="{30D1ADA3-E9B9-45C4-B41D-ED3B183642A5}" destId="{3AEFA5E6-46B4-490D-82F4-586F2017ED0B}" srcOrd="0" destOrd="0" presId="urn:microsoft.com/office/officeart/2005/8/layout/vList6"/>
    <dgm:cxn modelId="{55ECB9A8-5F18-404F-AC7D-82E725E10C7D}" type="presParOf" srcId="{30D1ADA3-E9B9-45C4-B41D-ED3B183642A5}" destId="{35691219-E828-4864-8D94-BB578832385E}" srcOrd="1" destOrd="0" presId="urn:microsoft.com/office/officeart/2005/8/layout/vList6"/>
    <dgm:cxn modelId="{A856F11A-AB6D-4877-9C20-15078C2EA48A}" type="presParOf" srcId="{73C9D979-B3A6-4B41-AA71-F462EAD519C1}" destId="{42124A49-4EFC-4676-9F96-F403856E40CC}" srcOrd="1" destOrd="0" presId="urn:microsoft.com/office/officeart/2005/8/layout/vList6"/>
    <dgm:cxn modelId="{B0DF4F1F-A648-4EE8-8D96-B42898517873}" type="presParOf" srcId="{73C9D979-B3A6-4B41-AA71-F462EAD519C1}" destId="{327F2D9E-6973-429B-B8FF-F1A95E7B5928}" srcOrd="2" destOrd="0" presId="urn:microsoft.com/office/officeart/2005/8/layout/vList6"/>
    <dgm:cxn modelId="{654F4B88-28C4-4D1F-BC00-21F71087FA5D}" type="presParOf" srcId="{327F2D9E-6973-429B-B8FF-F1A95E7B5928}" destId="{82346B29-E80B-4ECC-80A3-FB158DB9C21E}" srcOrd="0" destOrd="0" presId="urn:microsoft.com/office/officeart/2005/8/layout/vList6"/>
    <dgm:cxn modelId="{62B9779D-BBEC-4414-B114-99F661E6C601}" type="presParOf" srcId="{327F2D9E-6973-429B-B8FF-F1A95E7B5928}" destId="{6C32B287-7115-4902-A964-D8C243E0B1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3E258E-5A50-41D8-AEAD-EDAAB038314C}" type="doc">
      <dgm:prSet loTypeId="urn:microsoft.com/office/officeart/2005/8/layout/hList1" loCatId="list" qsTypeId="urn:microsoft.com/office/officeart/2005/8/quickstyle/simple1#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A2AF6743-7123-4E17-912D-AEF5F8A54DA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Игры-путешествия</a:t>
          </a:r>
          <a:endParaRPr lang="ru-RU" sz="2000" b="1" dirty="0">
            <a:solidFill>
              <a:schemeClr val="tx1"/>
            </a:solidFill>
          </a:endParaRPr>
        </a:p>
      </dgm:t>
    </dgm:pt>
    <dgm:pt modelId="{659324AF-1C39-4BC8-B2A7-C3EC21EEA0A3}" type="parTrans" cxnId="{E7BD91E3-320D-474A-A556-AB0D71B92341}">
      <dgm:prSet/>
      <dgm:spPr/>
      <dgm:t>
        <a:bodyPr/>
        <a:lstStyle/>
        <a:p>
          <a:endParaRPr lang="ru-RU"/>
        </a:p>
      </dgm:t>
    </dgm:pt>
    <dgm:pt modelId="{2B6E74C2-0037-49C9-8BC0-B01F64AAD46F}" type="sibTrans" cxnId="{E7BD91E3-320D-474A-A556-AB0D71B92341}">
      <dgm:prSet/>
      <dgm:spPr/>
      <dgm:t>
        <a:bodyPr/>
        <a:lstStyle/>
        <a:p>
          <a:endParaRPr lang="ru-RU"/>
        </a:p>
      </dgm:t>
    </dgm:pt>
    <dgm:pt modelId="{377ED6D7-7995-4D54-9DA2-A750D512522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«Поезд»</a:t>
          </a:r>
          <a:endParaRPr lang="ru-RU" sz="2000" dirty="0"/>
        </a:p>
      </dgm:t>
    </dgm:pt>
    <dgm:pt modelId="{18344B7D-AEF0-4395-90AD-408024E90C2B}" type="parTrans" cxnId="{0AAA4FE6-2E65-450A-A232-0369DCC9A881}">
      <dgm:prSet/>
      <dgm:spPr/>
      <dgm:t>
        <a:bodyPr/>
        <a:lstStyle/>
        <a:p>
          <a:endParaRPr lang="ru-RU"/>
        </a:p>
      </dgm:t>
    </dgm:pt>
    <dgm:pt modelId="{6F1ACFA3-4FA7-4C48-9B10-B9C2B435E412}" type="sibTrans" cxnId="{0AAA4FE6-2E65-450A-A232-0369DCC9A881}">
      <dgm:prSet/>
      <dgm:spPr/>
      <dgm:t>
        <a:bodyPr/>
        <a:lstStyle/>
        <a:p>
          <a:endParaRPr lang="ru-RU"/>
        </a:p>
      </dgm:t>
    </dgm:pt>
    <dgm:pt modelId="{3C8F5920-2FC3-470B-A439-254ABA9071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Игры с предметами</a:t>
          </a:r>
          <a:endParaRPr lang="ru-RU" sz="2000" b="1" dirty="0">
            <a:solidFill>
              <a:schemeClr val="tx1"/>
            </a:solidFill>
          </a:endParaRPr>
        </a:p>
      </dgm:t>
    </dgm:pt>
    <dgm:pt modelId="{FD1636C1-936B-4FBA-BC4A-9C28DF959070}" type="parTrans" cxnId="{83B2E1FC-D05D-4B3C-BD7F-522D654430D4}">
      <dgm:prSet/>
      <dgm:spPr/>
      <dgm:t>
        <a:bodyPr/>
        <a:lstStyle/>
        <a:p>
          <a:endParaRPr lang="ru-RU"/>
        </a:p>
      </dgm:t>
    </dgm:pt>
    <dgm:pt modelId="{A81C4D0F-B3A8-476B-88DF-241FE3F7AD11}" type="sibTrans" cxnId="{83B2E1FC-D05D-4B3C-BD7F-522D654430D4}">
      <dgm:prSet/>
      <dgm:spPr/>
      <dgm:t>
        <a:bodyPr/>
        <a:lstStyle/>
        <a:p>
          <a:endParaRPr lang="ru-RU"/>
        </a:p>
      </dgm:t>
    </dgm:pt>
    <dgm:pt modelId="{8E657A16-7291-45BE-B184-2ACB9935BEB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Игра в поручения»</a:t>
          </a:r>
          <a:endParaRPr lang="ru-RU" sz="2000" dirty="0"/>
        </a:p>
      </dgm:t>
    </dgm:pt>
    <dgm:pt modelId="{CDA9C0A1-0B8D-4B68-92E4-88B9342637F4}" type="parTrans" cxnId="{E7AA1CA0-7B0D-4E34-A415-ECAA321596FF}">
      <dgm:prSet/>
      <dgm:spPr/>
      <dgm:t>
        <a:bodyPr/>
        <a:lstStyle/>
        <a:p>
          <a:endParaRPr lang="ru-RU"/>
        </a:p>
      </dgm:t>
    </dgm:pt>
    <dgm:pt modelId="{BAD826DB-2BA8-4605-9B1E-3B93A34A7B1C}" type="sibTrans" cxnId="{E7AA1CA0-7B0D-4E34-A415-ECAA321596FF}">
      <dgm:prSet/>
      <dgm:spPr/>
      <dgm:t>
        <a:bodyPr/>
        <a:lstStyle/>
        <a:p>
          <a:endParaRPr lang="ru-RU"/>
        </a:p>
      </dgm:t>
    </dgm:pt>
    <dgm:pt modelId="{DDB9BAE0-E515-49EA-A205-FE763AD4809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Подвижные ролевые игры</a:t>
          </a:r>
          <a:endParaRPr lang="ru-RU" sz="2000" b="1" dirty="0">
            <a:solidFill>
              <a:schemeClr val="tx1"/>
            </a:solidFill>
          </a:endParaRPr>
        </a:p>
      </dgm:t>
    </dgm:pt>
    <dgm:pt modelId="{CEE8DBBB-DBAA-4CF5-9DBE-CB415D956F55}" type="parTrans" cxnId="{C3387C48-B037-43B1-8F84-E140FBE8CB11}">
      <dgm:prSet/>
      <dgm:spPr/>
      <dgm:t>
        <a:bodyPr/>
        <a:lstStyle/>
        <a:p>
          <a:endParaRPr lang="ru-RU"/>
        </a:p>
      </dgm:t>
    </dgm:pt>
    <dgm:pt modelId="{BBC28ECC-6318-47B8-B04C-7299C366BAB5}" type="sibTrans" cxnId="{C3387C48-B037-43B1-8F84-E140FBE8CB11}">
      <dgm:prSet/>
      <dgm:spPr/>
      <dgm:t>
        <a:bodyPr/>
        <a:lstStyle/>
        <a:p>
          <a:endParaRPr lang="ru-RU"/>
        </a:p>
      </dgm:t>
    </dgm:pt>
    <dgm:pt modelId="{B25C9357-08E2-411C-B7FF-3EE4B8A48914}">
      <dgm:prSet phldrT="[Текст]" custT="1"/>
      <dgm:spPr/>
      <dgm:t>
        <a:bodyPr/>
        <a:lstStyle/>
        <a:p>
          <a:r>
            <a:rPr lang="ru-RU" sz="2000" dirty="0" smtClean="0"/>
            <a:t>«У медведя во бору»</a:t>
          </a:r>
          <a:endParaRPr lang="ru-RU" sz="2000" dirty="0"/>
        </a:p>
      </dgm:t>
    </dgm:pt>
    <dgm:pt modelId="{FAF79D10-82B7-4337-B9E0-5B5B81A02830}" type="parTrans" cxnId="{B9B98A48-201D-469E-87E9-783F1B23C9A9}">
      <dgm:prSet/>
      <dgm:spPr/>
      <dgm:t>
        <a:bodyPr/>
        <a:lstStyle/>
        <a:p>
          <a:endParaRPr lang="ru-RU"/>
        </a:p>
      </dgm:t>
    </dgm:pt>
    <dgm:pt modelId="{BD3F598A-1101-437B-A30E-A6E49C41A46F}" type="sibTrans" cxnId="{B9B98A48-201D-469E-87E9-783F1B23C9A9}">
      <dgm:prSet/>
      <dgm:spPr/>
      <dgm:t>
        <a:bodyPr/>
        <a:lstStyle/>
        <a:p>
          <a:endParaRPr lang="ru-RU"/>
        </a:p>
      </dgm:t>
    </dgm:pt>
    <dgm:pt modelId="{9B8A0371-F246-498B-A182-22E7F214696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«Ножки»</a:t>
          </a:r>
          <a:endParaRPr lang="ru-RU" sz="2000" dirty="0"/>
        </a:p>
      </dgm:t>
    </dgm:pt>
    <dgm:pt modelId="{D1C57F89-7909-4868-A413-0356880E70F3}" type="parTrans" cxnId="{6858E365-DE19-47A4-AABD-752CB57A29D7}">
      <dgm:prSet/>
      <dgm:spPr/>
    </dgm:pt>
    <dgm:pt modelId="{1A8E2E2D-234B-49A5-83BE-2FDA0E0A99B2}" type="sibTrans" cxnId="{6858E365-DE19-47A4-AABD-752CB57A29D7}">
      <dgm:prSet/>
      <dgm:spPr/>
    </dgm:pt>
    <dgm:pt modelId="{5C24298C-E6F5-44F2-9AAD-56942A2EB84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«Как пройти»</a:t>
          </a:r>
          <a:endParaRPr lang="ru-RU" sz="2000" dirty="0"/>
        </a:p>
      </dgm:t>
    </dgm:pt>
    <dgm:pt modelId="{B4C0ECA3-EB67-4DAC-A861-AF6EA15A27B8}" type="parTrans" cxnId="{2ED1E8AA-2DF2-43F1-8529-5625FF08B060}">
      <dgm:prSet/>
      <dgm:spPr/>
    </dgm:pt>
    <dgm:pt modelId="{EE03FBCE-A331-4D12-845E-413869C81BB5}" type="sibTrans" cxnId="{2ED1E8AA-2DF2-43F1-8529-5625FF08B060}">
      <dgm:prSet/>
      <dgm:spPr/>
    </dgm:pt>
    <dgm:pt modelId="{8F86C2C0-EF16-4415-86FA-226F5CE5F7B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«Чудесный мешочек»</a:t>
          </a:r>
          <a:endParaRPr lang="ru-RU" sz="2000" dirty="0"/>
        </a:p>
      </dgm:t>
    </dgm:pt>
    <dgm:pt modelId="{9491CCF9-8684-4844-8CBD-5B869B6D9349}" type="parTrans" cxnId="{06BCB656-8B75-4D56-9B54-EA97973E050B}">
      <dgm:prSet/>
      <dgm:spPr/>
    </dgm:pt>
    <dgm:pt modelId="{7C8225AC-7FF2-4F06-A532-2242BFACB503}" type="sibTrans" cxnId="{06BCB656-8B75-4D56-9B54-EA97973E050B}">
      <dgm:prSet/>
      <dgm:spPr/>
    </dgm:pt>
    <dgm:pt modelId="{ECBCBD52-2277-438F-AD46-56EC6B28AC5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«Чего не стало?»</a:t>
          </a:r>
          <a:endParaRPr lang="ru-RU" sz="2000" dirty="0"/>
        </a:p>
      </dgm:t>
    </dgm:pt>
    <dgm:pt modelId="{9A62EAF3-B6B3-4CB0-8370-F2FA8B5413D6}" type="parTrans" cxnId="{0DF043DB-A1C1-4A96-A554-2A917337F8B4}">
      <dgm:prSet/>
      <dgm:spPr/>
    </dgm:pt>
    <dgm:pt modelId="{4626B4F4-F2AA-4188-94DB-44EDF7EFB196}" type="sibTrans" cxnId="{0DF043DB-A1C1-4A96-A554-2A917337F8B4}">
      <dgm:prSet/>
      <dgm:spPr/>
    </dgm:pt>
    <dgm:pt modelId="{E9395163-98D7-458C-9CA0-F98BAC91677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«Чьи вещи?»</a:t>
          </a:r>
          <a:endParaRPr lang="ru-RU" sz="2000" dirty="0"/>
        </a:p>
      </dgm:t>
    </dgm:pt>
    <dgm:pt modelId="{FBA2A6A2-DAE5-47F0-B9D7-27FC86FA12EC}" type="parTrans" cxnId="{9FA2D15B-A437-4E0A-AFD4-5CD97DBEFA29}">
      <dgm:prSet/>
      <dgm:spPr/>
    </dgm:pt>
    <dgm:pt modelId="{34BB6746-4F09-4033-BE0D-33CACEA2ECF8}" type="sibTrans" cxnId="{9FA2D15B-A437-4E0A-AFD4-5CD97DBEFA29}">
      <dgm:prSet/>
      <dgm:spPr/>
    </dgm:pt>
    <dgm:pt modelId="{AC06FFAA-4321-4924-AAD7-508ADD6559F3}">
      <dgm:prSet phldrT="[Текст]" custT="1"/>
      <dgm:spPr/>
      <dgm:t>
        <a:bodyPr/>
        <a:lstStyle/>
        <a:p>
          <a:r>
            <a:rPr lang="ru-RU" sz="2000" dirty="0" smtClean="0"/>
            <a:t>«Гуси и волк»</a:t>
          </a:r>
          <a:endParaRPr lang="ru-RU" sz="2000" dirty="0"/>
        </a:p>
      </dgm:t>
    </dgm:pt>
    <dgm:pt modelId="{0578EAA9-9E23-4D5D-926A-C62248741635}" type="parTrans" cxnId="{12C9A2C4-52AB-4A27-B971-B430B19F8436}">
      <dgm:prSet/>
      <dgm:spPr/>
    </dgm:pt>
    <dgm:pt modelId="{EB431A5E-64DD-4A26-8BB3-7C550B769C4A}" type="sibTrans" cxnId="{12C9A2C4-52AB-4A27-B971-B430B19F8436}">
      <dgm:prSet/>
      <dgm:spPr/>
    </dgm:pt>
    <dgm:pt modelId="{4D0502E6-6175-4EE9-81C9-CAAE3AA051B7}">
      <dgm:prSet phldrT="[Текст]" custT="1"/>
      <dgm:spPr/>
      <dgm:t>
        <a:bodyPr/>
        <a:lstStyle/>
        <a:p>
          <a:r>
            <a:rPr lang="ru-RU" sz="2000" dirty="0" smtClean="0"/>
            <a:t>«Смелые мышки»</a:t>
          </a:r>
          <a:endParaRPr lang="ru-RU" sz="2000" dirty="0"/>
        </a:p>
      </dgm:t>
    </dgm:pt>
    <dgm:pt modelId="{551AE961-CF0B-4620-B3E3-5223E3AA12D0}" type="parTrans" cxnId="{4C1D6D2B-7820-4369-8AF5-B7E92E604ADF}">
      <dgm:prSet/>
      <dgm:spPr/>
    </dgm:pt>
    <dgm:pt modelId="{178D4082-099B-4AD7-9821-9043099CC971}" type="sibTrans" cxnId="{4C1D6D2B-7820-4369-8AF5-B7E92E604ADF}">
      <dgm:prSet/>
      <dgm:spPr/>
    </dgm:pt>
    <dgm:pt modelId="{AFF54F55-C491-4A9B-ABD2-98835492C55F}" type="pres">
      <dgm:prSet presAssocID="{1E3E258E-5A50-41D8-AEAD-EDAAB03831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DD0D4-28DB-4BCC-A2A8-2E4F8043800E}" type="pres">
      <dgm:prSet presAssocID="{A2AF6743-7123-4E17-912D-AEF5F8A54DAB}" presName="composite" presStyleCnt="0"/>
      <dgm:spPr/>
    </dgm:pt>
    <dgm:pt modelId="{52A3BD32-8589-4E12-8BA3-04CCD5F01E55}" type="pres">
      <dgm:prSet presAssocID="{A2AF6743-7123-4E17-912D-AEF5F8A54DAB}" presName="parTx" presStyleLbl="alignNode1" presStyleIdx="0" presStyleCnt="3" custLinFactNeighborX="-103" custLinFactNeighborY="-30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75F2F-08D3-43B8-9C28-BA521A126733}" type="pres">
      <dgm:prSet presAssocID="{A2AF6743-7123-4E17-912D-AEF5F8A54DAB}" presName="desTx" presStyleLbl="alignAccFollowNode1" presStyleIdx="0" presStyleCnt="3" custLinFactNeighborX="-103" custLinFactNeighborY="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C0BB2-EA7B-46F9-8A98-835658B58989}" type="pres">
      <dgm:prSet presAssocID="{2B6E74C2-0037-49C9-8BC0-B01F64AAD46F}" presName="space" presStyleCnt="0"/>
      <dgm:spPr/>
    </dgm:pt>
    <dgm:pt modelId="{15944FC0-EFAD-4B72-ACD7-73A692E5DE34}" type="pres">
      <dgm:prSet presAssocID="{3C8F5920-2FC3-470B-A439-254ABA9071FB}" presName="composite" presStyleCnt="0"/>
      <dgm:spPr/>
    </dgm:pt>
    <dgm:pt modelId="{F2DDB52A-0181-4261-B19D-24058A74D0B6}" type="pres">
      <dgm:prSet presAssocID="{3C8F5920-2FC3-470B-A439-254ABA9071FB}" presName="parTx" presStyleLbl="alignNode1" presStyleIdx="1" presStyleCnt="3" custLinFactNeighborX="-235" custLinFactNeighborY="-30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A4F2E-997F-435A-9700-260E4AAFF6AA}" type="pres">
      <dgm:prSet presAssocID="{3C8F5920-2FC3-470B-A439-254ABA9071F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8DD58-B2C1-416D-80EA-BAE63D5B76B6}" type="pres">
      <dgm:prSet presAssocID="{A81C4D0F-B3A8-476B-88DF-241FE3F7AD11}" presName="space" presStyleCnt="0"/>
      <dgm:spPr/>
    </dgm:pt>
    <dgm:pt modelId="{9334357E-037D-4E73-BA22-80A740116F70}" type="pres">
      <dgm:prSet presAssocID="{DDB9BAE0-E515-49EA-A205-FE763AD4809A}" presName="composite" presStyleCnt="0"/>
      <dgm:spPr/>
    </dgm:pt>
    <dgm:pt modelId="{EDBAC959-B2C2-46D3-98F4-B8ADDEF75A93}" type="pres">
      <dgm:prSet presAssocID="{DDB9BAE0-E515-49EA-A205-FE763AD4809A}" presName="parTx" presStyleLbl="alignNode1" presStyleIdx="2" presStyleCnt="3" custLinFactNeighborX="-368" custLinFactNeighborY="-30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E9A24-073A-4F59-BDF1-5155CAFA0E48}" type="pres">
      <dgm:prSet presAssocID="{DDB9BAE0-E515-49EA-A205-FE763AD4809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D6D2B-7820-4369-8AF5-B7E92E604ADF}" srcId="{DDB9BAE0-E515-49EA-A205-FE763AD4809A}" destId="{4D0502E6-6175-4EE9-81C9-CAAE3AA051B7}" srcOrd="2" destOrd="0" parTransId="{551AE961-CF0B-4620-B3E3-5223E3AA12D0}" sibTransId="{178D4082-099B-4AD7-9821-9043099CC971}"/>
    <dgm:cxn modelId="{E7BD91E3-320D-474A-A556-AB0D71B92341}" srcId="{1E3E258E-5A50-41D8-AEAD-EDAAB038314C}" destId="{A2AF6743-7123-4E17-912D-AEF5F8A54DAB}" srcOrd="0" destOrd="0" parTransId="{659324AF-1C39-4BC8-B2A7-C3EC21EEA0A3}" sibTransId="{2B6E74C2-0037-49C9-8BC0-B01F64AAD46F}"/>
    <dgm:cxn modelId="{5A40E713-7289-4D50-8759-368FE5705CC0}" type="presOf" srcId="{8F86C2C0-EF16-4415-86FA-226F5CE5F7B5}" destId="{167A4F2E-997F-435A-9700-260E4AAFF6AA}" srcOrd="0" destOrd="1" presId="urn:microsoft.com/office/officeart/2005/8/layout/hList1"/>
    <dgm:cxn modelId="{3B51D7A5-3A56-4FE3-9309-9BB53A5073D3}" type="presOf" srcId="{3C8F5920-2FC3-470B-A439-254ABA9071FB}" destId="{F2DDB52A-0181-4261-B19D-24058A74D0B6}" srcOrd="0" destOrd="0" presId="urn:microsoft.com/office/officeart/2005/8/layout/hList1"/>
    <dgm:cxn modelId="{6858E365-DE19-47A4-AABD-752CB57A29D7}" srcId="{A2AF6743-7123-4E17-912D-AEF5F8A54DAB}" destId="{9B8A0371-F246-498B-A182-22E7F2146964}" srcOrd="1" destOrd="0" parTransId="{D1C57F89-7909-4868-A413-0356880E70F3}" sibTransId="{1A8E2E2D-234B-49A5-83BE-2FDA0E0A99B2}"/>
    <dgm:cxn modelId="{99211ABC-671F-4105-A7E6-D69BD5036794}" type="presOf" srcId="{4D0502E6-6175-4EE9-81C9-CAAE3AA051B7}" destId="{725E9A24-073A-4F59-BDF1-5155CAFA0E48}" srcOrd="0" destOrd="2" presId="urn:microsoft.com/office/officeart/2005/8/layout/hList1"/>
    <dgm:cxn modelId="{0DF043DB-A1C1-4A96-A554-2A917337F8B4}" srcId="{3C8F5920-2FC3-470B-A439-254ABA9071FB}" destId="{ECBCBD52-2277-438F-AD46-56EC6B28AC52}" srcOrd="2" destOrd="0" parTransId="{9A62EAF3-B6B3-4CB0-8370-F2FA8B5413D6}" sibTransId="{4626B4F4-F2AA-4188-94DB-44EDF7EFB196}"/>
    <dgm:cxn modelId="{7278C9A3-D860-44EC-BDA3-860B3DAEFFD8}" type="presOf" srcId="{9B8A0371-F246-498B-A182-22E7F2146964}" destId="{FAC75F2F-08D3-43B8-9C28-BA521A126733}" srcOrd="0" destOrd="1" presId="urn:microsoft.com/office/officeart/2005/8/layout/hList1"/>
    <dgm:cxn modelId="{040BEDD1-32B2-4561-A5A2-EEE01F6BE1C8}" type="presOf" srcId="{1E3E258E-5A50-41D8-AEAD-EDAAB038314C}" destId="{AFF54F55-C491-4A9B-ABD2-98835492C55F}" srcOrd="0" destOrd="0" presId="urn:microsoft.com/office/officeart/2005/8/layout/hList1"/>
    <dgm:cxn modelId="{83B2E1FC-D05D-4B3C-BD7F-522D654430D4}" srcId="{1E3E258E-5A50-41D8-AEAD-EDAAB038314C}" destId="{3C8F5920-2FC3-470B-A439-254ABA9071FB}" srcOrd="1" destOrd="0" parTransId="{FD1636C1-936B-4FBA-BC4A-9C28DF959070}" sibTransId="{A81C4D0F-B3A8-476B-88DF-241FE3F7AD11}"/>
    <dgm:cxn modelId="{06BCB656-8B75-4D56-9B54-EA97973E050B}" srcId="{3C8F5920-2FC3-470B-A439-254ABA9071FB}" destId="{8F86C2C0-EF16-4415-86FA-226F5CE5F7B5}" srcOrd="1" destOrd="0" parTransId="{9491CCF9-8684-4844-8CBD-5B869B6D9349}" sibTransId="{7C8225AC-7FF2-4F06-A532-2242BFACB503}"/>
    <dgm:cxn modelId="{9FA2D15B-A437-4E0A-AFD4-5CD97DBEFA29}" srcId="{3C8F5920-2FC3-470B-A439-254ABA9071FB}" destId="{E9395163-98D7-458C-9CA0-F98BAC916772}" srcOrd="3" destOrd="0" parTransId="{FBA2A6A2-DAE5-47F0-B9D7-27FC86FA12EC}" sibTransId="{34BB6746-4F09-4033-BE0D-33CACEA2ECF8}"/>
    <dgm:cxn modelId="{2D51CE02-E07B-4FDA-AE3E-2A9367C74752}" type="presOf" srcId="{A2AF6743-7123-4E17-912D-AEF5F8A54DAB}" destId="{52A3BD32-8589-4E12-8BA3-04CCD5F01E55}" srcOrd="0" destOrd="0" presId="urn:microsoft.com/office/officeart/2005/8/layout/hList1"/>
    <dgm:cxn modelId="{0AAA4FE6-2E65-450A-A232-0369DCC9A881}" srcId="{A2AF6743-7123-4E17-912D-AEF5F8A54DAB}" destId="{377ED6D7-7995-4D54-9DA2-A750D512522C}" srcOrd="0" destOrd="0" parTransId="{18344B7D-AEF0-4395-90AD-408024E90C2B}" sibTransId="{6F1ACFA3-4FA7-4C48-9B10-B9C2B435E412}"/>
    <dgm:cxn modelId="{2ED1E8AA-2DF2-43F1-8529-5625FF08B060}" srcId="{A2AF6743-7123-4E17-912D-AEF5F8A54DAB}" destId="{5C24298C-E6F5-44F2-9AAD-56942A2EB84C}" srcOrd="2" destOrd="0" parTransId="{B4C0ECA3-EB67-4DAC-A861-AF6EA15A27B8}" sibTransId="{EE03FBCE-A331-4D12-845E-413869C81BB5}"/>
    <dgm:cxn modelId="{1AD265B9-437D-495A-BBDD-A35E10B67FE7}" type="presOf" srcId="{DDB9BAE0-E515-49EA-A205-FE763AD4809A}" destId="{EDBAC959-B2C2-46D3-98F4-B8ADDEF75A93}" srcOrd="0" destOrd="0" presId="urn:microsoft.com/office/officeart/2005/8/layout/hList1"/>
    <dgm:cxn modelId="{C4042E7D-A5E9-4607-869A-7490A81F9A02}" type="presOf" srcId="{E9395163-98D7-458C-9CA0-F98BAC916772}" destId="{167A4F2E-997F-435A-9700-260E4AAFF6AA}" srcOrd="0" destOrd="3" presId="urn:microsoft.com/office/officeart/2005/8/layout/hList1"/>
    <dgm:cxn modelId="{E7AA1CA0-7B0D-4E34-A415-ECAA321596FF}" srcId="{3C8F5920-2FC3-470B-A439-254ABA9071FB}" destId="{8E657A16-7291-45BE-B184-2ACB9935BEBE}" srcOrd="0" destOrd="0" parTransId="{CDA9C0A1-0B8D-4B68-92E4-88B9342637F4}" sibTransId="{BAD826DB-2BA8-4605-9B1E-3B93A34A7B1C}"/>
    <dgm:cxn modelId="{12C9A2C4-52AB-4A27-B971-B430B19F8436}" srcId="{DDB9BAE0-E515-49EA-A205-FE763AD4809A}" destId="{AC06FFAA-4321-4924-AAD7-508ADD6559F3}" srcOrd="1" destOrd="0" parTransId="{0578EAA9-9E23-4D5D-926A-C62248741635}" sibTransId="{EB431A5E-64DD-4A26-8BB3-7C550B769C4A}"/>
    <dgm:cxn modelId="{C3387C48-B037-43B1-8F84-E140FBE8CB11}" srcId="{1E3E258E-5A50-41D8-AEAD-EDAAB038314C}" destId="{DDB9BAE0-E515-49EA-A205-FE763AD4809A}" srcOrd="2" destOrd="0" parTransId="{CEE8DBBB-DBAA-4CF5-9DBE-CB415D956F55}" sibTransId="{BBC28ECC-6318-47B8-B04C-7299C366BAB5}"/>
    <dgm:cxn modelId="{993F01FA-29A4-41DB-9C4E-54E801622B51}" type="presOf" srcId="{ECBCBD52-2277-438F-AD46-56EC6B28AC52}" destId="{167A4F2E-997F-435A-9700-260E4AAFF6AA}" srcOrd="0" destOrd="2" presId="urn:microsoft.com/office/officeart/2005/8/layout/hList1"/>
    <dgm:cxn modelId="{1D72FADF-65D1-444A-B27A-EC039A8719ED}" type="presOf" srcId="{B25C9357-08E2-411C-B7FF-3EE4B8A48914}" destId="{725E9A24-073A-4F59-BDF1-5155CAFA0E48}" srcOrd="0" destOrd="0" presId="urn:microsoft.com/office/officeart/2005/8/layout/hList1"/>
    <dgm:cxn modelId="{F0B9F2F2-8343-4582-9A12-CA7A5E0F0AE8}" type="presOf" srcId="{5C24298C-E6F5-44F2-9AAD-56942A2EB84C}" destId="{FAC75F2F-08D3-43B8-9C28-BA521A126733}" srcOrd="0" destOrd="2" presId="urn:microsoft.com/office/officeart/2005/8/layout/hList1"/>
    <dgm:cxn modelId="{A54A7FA3-3835-4747-95DF-ADE72C440FEB}" type="presOf" srcId="{377ED6D7-7995-4D54-9DA2-A750D512522C}" destId="{FAC75F2F-08D3-43B8-9C28-BA521A126733}" srcOrd="0" destOrd="0" presId="urn:microsoft.com/office/officeart/2005/8/layout/hList1"/>
    <dgm:cxn modelId="{B9B98A48-201D-469E-87E9-783F1B23C9A9}" srcId="{DDB9BAE0-E515-49EA-A205-FE763AD4809A}" destId="{B25C9357-08E2-411C-B7FF-3EE4B8A48914}" srcOrd="0" destOrd="0" parTransId="{FAF79D10-82B7-4337-B9E0-5B5B81A02830}" sibTransId="{BD3F598A-1101-437B-A30E-A6E49C41A46F}"/>
    <dgm:cxn modelId="{6A20BE56-42F6-4B06-AE74-69A7DBE5F79D}" type="presOf" srcId="{8E657A16-7291-45BE-B184-2ACB9935BEBE}" destId="{167A4F2E-997F-435A-9700-260E4AAFF6AA}" srcOrd="0" destOrd="0" presId="urn:microsoft.com/office/officeart/2005/8/layout/hList1"/>
    <dgm:cxn modelId="{E0A5DAC7-601C-43AB-ABD6-440DCB145678}" type="presOf" srcId="{AC06FFAA-4321-4924-AAD7-508ADD6559F3}" destId="{725E9A24-073A-4F59-BDF1-5155CAFA0E48}" srcOrd="0" destOrd="1" presId="urn:microsoft.com/office/officeart/2005/8/layout/hList1"/>
    <dgm:cxn modelId="{E1BE45D9-D909-4ABB-A314-ADC2FBD5A312}" type="presParOf" srcId="{AFF54F55-C491-4A9B-ABD2-98835492C55F}" destId="{E03DD0D4-28DB-4BCC-A2A8-2E4F8043800E}" srcOrd="0" destOrd="0" presId="urn:microsoft.com/office/officeart/2005/8/layout/hList1"/>
    <dgm:cxn modelId="{1A3BF77C-7DF4-490B-897B-37FD6A0933FF}" type="presParOf" srcId="{E03DD0D4-28DB-4BCC-A2A8-2E4F8043800E}" destId="{52A3BD32-8589-4E12-8BA3-04CCD5F01E55}" srcOrd="0" destOrd="0" presId="urn:microsoft.com/office/officeart/2005/8/layout/hList1"/>
    <dgm:cxn modelId="{7D548AF9-E4F7-4EC2-BAB8-2A184631138D}" type="presParOf" srcId="{E03DD0D4-28DB-4BCC-A2A8-2E4F8043800E}" destId="{FAC75F2F-08D3-43B8-9C28-BA521A126733}" srcOrd="1" destOrd="0" presId="urn:microsoft.com/office/officeart/2005/8/layout/hList1"/>
    <dgm:cxn modelId="{E7B53F5B-D3C9-4352-9E4F-D2209C31482A}" type="presParOf" srcId="{AFF54F55-C491-4A9B-ABD2-98835492C55F}" destId="{9F8C0BB2-EA7B-46F9-8A98-835658B58989}" srcOrd="1" destOrd="0" presId="urn:microsoft.com/office/officeart/2005/8/layout/hList1"/>
    <dgm:cxn modelId="{7A005756-A8FB-4055-9803-FAD7BC143754}" type="presParOf" srcId="{AFF54F55-C491-4A9B-ABD2-98835492C55F}" destId="{15944FC0-EFAD-4B72-ACD7-73A692E5DE34}" srcOrd="2" destOrd="0" presId="urn:microsoft.com/office/officeart/2005/8/layout/hList1"/>
    <dgm:cxn modelId="{47E6F42D-0423-44F9-867C-91D75945CEED}" type="presParOf" srcId="{15944FC0-EFAD-4B72-ACD7-73A692E5DE34}" destId="{F2DDB52A-0181-4261-B19D-24058A74D0B6}" srcOrd="0" destOrd="0" presId="urn:microsoft.com/office/officeart/2005/8/layout/hList1"/>
    <dgm:cxn modelId="{5DC61C30-F3C1-44A3-A95D-EBB4DC76E53B}" type="presParOf" srcId="{15944FC0-EFAD-4B72-ACD7-73A692E5DE34}" destId="{167A4F2E-997F-435A-9700-260E4AAFF6AA}" srcOrd="1" destOrd="0" presId="urn:microsoft.com/office/officeart/2005/8/layout/hList1"/>
    <dgm:cxn modelId="{6F7749D4-0B4F-4E90-8C58-2692F3A311A8}" type="presParOf" srcId="{AFF54F55-C491-4A9B-ABD2-98835492C55F}" destId="{0D28DD58-B2C1-416D-80EA-BAE63D5B76B6}" srcOrd="3" destOrd="0" presId="urn:microsoft.com/office/officeart/2005/8/layout/hList1"/>
    <dgm:cxn modelId="{14AE0204-9E41-4743-AD84-CE04230975DB}" type="presParOf" srcId="{AFF54F55-C491-4A9B-ABD2-98835492C55F}" destId="{9334357E-037D-4E73-BA22-80A740116F70}" srcOrd="4" destOrd="0" presId="urn:microsoft.com/office/officeart/2005/8/layout/hList1"/>
    <dgm:cxn modelId="{4D75A3A6-0C49-47BC-AB2F-F880BD2D133C}" type="presParOf" srcId="{9334357E-037D-4E73-BA22-80A740116F70}" destId="{EDBAC959-B2C2-46D3-98F4-B8ADDEF75A93}" srcOrd="0" destOrd="0" presId="urn:microsoft.com/office/officeart/2005/8/layout/hList1"/>
    <dgm:cxn modelId="{F89063A3-7E8E-484C-A68C-244B16BBC11F}" type="presParOf" srcId="{9334357E-037D-4E73-BA22-80A740116F70}" destId="{725E9A24-073A-4F59-BDF1-5155CAFA0E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1EDCD4-814C-40D8-9325-5EA8E9588247}">
      <dsp:nvSpPr>
        <dsp:cNvPr id="0" name=""/>
        <dsp:cNvSpPr/>
      </dsp:nvSpPr>
      <dsp:spPr>
        <a:xfrm>
          <a:off x="4131014" y="839481"/>
          <a:ext cx="2446344" cy="745321"/>
        </a:xfrm>
        <a:prstGeom prst="rightArrow">
          <a:avLst>
            <a:gd name="adj1" fmla="val 75000"/>
            <a:gd name="adj2" fmla="val 50000"/>
          </a:avLst>
        </a:prstGeom>
        <a:solidFill>
          <a:srgbClr val="EFADAB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none" kern="1200" dirty="0" smtClean="0"/>
            <a:t>взрослый</a:t>
          </a:r>
          <a:endParaRPr lang="ru-RU" sz="2000" b="1" u="none" kern="1200" dirty="0"/>
        </a:p>
      </dsp:txBody>
      <dsp:txXfrm>
        <a:off x="4131014" y="839481"/>
        <a:ext cx="2446344" cy="745321"/>
      </dsp:txXfrm>
    </dsp:sp>
    <dsp:sp modelId="{06575D7B-B378-4731-BBFF-C6DD4D1609B7}">
      <dsp:nvSpPr>
        <dsp:cNvPr id="0" name=""/>
        <dsp:cNvSpPr/>
      </dsp:nvSpPr>
      <dsp:spPr>
        <a:xfrm>
          <a:off x="0" y="382722"/>
          <a:ext cx="3987137" cy="13843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Инициатором игр всегда вступает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382722"/>
        <a:ext cx="3987137" cy="1384366"/>
      </dsp:txXfrm>
    </dsp:sp>
    <dsp:sp modelId="{E52FE4C6-0220-4BB5-B31E-52B5897B4C39}">
      <dsp:nvSpPr>
        <dsp:cNvPr id="0" name=""/>
        <dsp:cNvSpPr/>
      </dsp:nvSpPr>
      <dsp:spPr>
        <a:xfrm>
          <a:off x="3925288" y="2361947"/>
          <a:ext cx="3008911" cy="988412"/>
        </a:xfrm>
        <a:prstGeom prst="rightArrow">
          <a:avLst>
            <a:gd name="adj1" fmla="val 75000"/>
            <a:gd name="adj2" fmla="val 50000"/>
          </a:avLst>
        </a:prstGeom>
        <a:solidFill>
          <a:srgbClr val="EFADAB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</a:t>
          </a:r>
          <a:r>
            <a:rPr lang="ru-RU" sz="2000" b="1" kern="1200" dirty="0" smtClean="0"/>
            <a:t>Добровольность       участия детей</a:t>
          </a:r>
          <a:endParaRPr lang="ru-RU" sz="2000" b="1" kern="1200" dirty="0"/>
        </a:p>
      </dsp:txBody>
      <dsp:txXfrm>
        <a:off x="3925288" y="2361947"/>
        <a:ext cx="3008911" cy="988412"/>
      </dsp:txXfrm>
    </dsp:sp>
    <dsp:sp modelId="{AFCEEE20-BF8B-4F4E-8917-9E7DE7DA9C56}">
      <dsp:nvSpPr>
        <dsp:cNvPr id="0" name=""/>
        <dsp:cNvSpPr/>
      </dsp:nvSpPr>
      <dsp:spPr>
        <a:xfrm>
          <a:off x="2268" y="2057441"/>
          <a:ext cx="3916716" cy="125934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Одним из главных условий проведения игр является: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268" y="2057441"/>
        <a:ext cx="3916716" cy="12593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691219-E828-4864-8D94-BB578832385E}">
      <dsp:nvSpPr>
        <dsp:cNvPr id="0" name=""/>
        <dsp:cNvSpPr/>
      </dsp:nvSpPr>
      <dsp:spPr>
        <a:xfrm>
          <a:off x="3886203" y="1295423"/>
          <a:ext cx="3977619" cy="13584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«Назови по имени»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«Ласковое имя»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«Кого сегодня нет?»</a:t>
          </a:r>
          <a:endParaRPr lang="ru-RU" sz="2000" kern="1200" dirty="0"/>
        </a:p>
      </dsp:txBody>
      <dsp:txXfrm>
        <a:off x="3886203" y="1295423"/>
        <a:ext cx="3977619" cy="1358482"/>
      </dsp:txXfrm>
    </dsp:sp>
    <dsp:sp modelId="{3AEFA5E6-46B4-490D-82F4-586F2017ED0B}">
      <dsp:nvSpPr>
        <dsp:cNvPr id="0" name=""/>
        <dsp:cNvSpPr/>
      </dsp:nvSpPr>
      <dsp:spPr>
        <a:xfrm>
          <a:off x="685782" y="1219194"/>
          <a:ext cx="2987079" cy="146586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Игры – знакомства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Игры (обращения)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85782" y="1219194"/>
        <a:ext cx="2987079" cy="1465863"/>
      </dsp:txXfrm>
    </dsp:sp>
    <dsp:sp modelId="{6C32B287-7115-4902-A964-D8C243E0B16E}">
      <dsp:nvSpPr>
        <dsp:cNvPr id="0" name=""/>
        <dsp:cNvSpPr/>
      </dsp:nvSpPr>
      <dsp:spPr>
        <a:xfrm>
          <a:off x="3962389" y="2895625"/>
          <a:ext cx="3947191" cy="13974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«Солнышко и дождик»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«Отгадаю, кто позвал»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«Курочка и цыплята»</a:t>
          </a:r>
          <a:endParaRPr lang="ru-RU" sz="2000" kern="1200" dirty="0"/>
        </a:p>
      </dsp:txBody>
      <dsp:txXfrm>
        <a:off x="3962389" y="2895625"/>
        <a:ext cx="3947191" cy="1397463"/>
      </dsp:txXfrm>
    </dsp:sp>
    <dsp:sp modelId="{82346B29-E80B-4ECC-80A3-FB158DB9C21E}">
      <dsp:nvSpPr>
        <dsp:cNvPr id="0" name=""/>
        <dsp:cNvSpPr/>
      </dsp:nvSpPr>
      <dsp:spPr>
        <a:xfrm>
          <a:off x="762000" y="2895597"/>
          <a:ext cx="2956455" cy="13399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Групповые подвижные игры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62000" y="2895597"/>
        <a:ext cx="2956455" cy="13399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A3BD32-8589-4E12-8BA3-04CCD5F01E55}">
      <dsp:nvSpPr>
        <dsp:cNvPr id="0" name=""/>
        <dsp:cNvSpPr/>
      </dsp:nvSpPr>
      <dsp:spPr>
        <a:xfrm>
          <a:off x="0" y="76195"/>
          <a:ext cx="2275284" cy="910113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Игры-путешествия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76195"/>
        <a:ext cx="2275284" cy="910113"/>
      </dsp:txXfrm>
    </dsp:sp>
    <dsp:sp modelId="{FAC75F2F-08D3-43B8-9C28-BA521A126733}">
      <dsp:nvSpPr>
        <dsp:cNvPr id="0" name=""/>
        <dsp:cNvSpPr/>
      </dsp:nvSpPr>
      <dsp:spPr>
        <a:xfrm>
          <a:off x="0" y="1295401"/>
          <a:ext cx="2275284" cy="285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«Поезд»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«Ножки»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«Как пройти»</a:t>
          </a:r>
          <a:endParaRPr lang="ru-RU" sz="2000" kern="1200" dirty="0"/>
        </a:p>
      </dsp:txBody>
      <dsp:txXfrm>
        <a:off x="0" y="1295401"/>
        <a:ext cx="2275284" cy="2854800"/>
      </dsp:txXfrm>
    </dsp:sp>
    <dsp:sp modelId="{F2DDB52A-0181-4261-B19D-24058A74D0B6}">
      <dsp:nvSpPr>
        <dsp:cNvPr id="0" name=""/>
        <dsp:cNvSpPr/>
      </dsp:nvSpPr>
      <dsp:spPr>
        <a:xfrm>
          <a:off x="2590811" y="76204"/>
          <a:ext cx="2275284" cy="910113"/>
        </a:xfrm>
        <a:prstGeom prst="rect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Игры с предметами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90811" y="76204"/>
        <a:ext cx="2275284" cy="910113"/>
      </dsp:txXfrm>
    </dsp:sp>
    <dsp:sp modelId="{167A4F2E-997F-435A-9700-260E4AAFF6AA}">
      <dsp:nvSpPr>
        <dsp:cNvPr id="0" name=""/>
        <dsp:cNvSpPr/>
      </dsp:nvSpPr>
      <dsp:spPr>
        <a:xfrm>
          <a:off x="2596158" y="1262856"/>
          <a:ext cx="2275284" cy="285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Игра в поручения»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«Чудесный мешочек»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«Чего не стало?»</a:t>
          </a:r>
          <a:endParaRPr lang="ru-RU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«Чьи вещи?»</a:t>
          </a:r>
          <a:endParaRPr lang="ru-RU" sz="2000" kern="1200" dirty="0"/>
        </a:p>
      </dsp:txBody>
      <dsp:txXfrm>
        <a:off x="2596158" y="1262856"/>
        <a:ext cx="2275284" cy="2854800"/>
      </dsp:txXfrm>
    </dsp:sp>
    <dsp:sp modelId="{EDBAC959-B2C2-46D3-98F4-B8ADDEF75A93}">
      <dsp:nvSpPr>
        <dsp:cNvPr id="0" name=""/>
        <dsp:cNvSpPr/>
      </dsp:nvSpPr>
      <dsp:spPr>
        <a:xfrm>
          <a:off x="5181609" y="76195"/>
          <a:ext cx="2275284" cy="910113"/>
        </a:xfrm>
        <a:prstGeom prst="rect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Подвижные ролевые игры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181609" y="76195"/>
        <a:ext cx="2275284" cy="910113"/>
      </dsp:txXfrm>
    </dsp:sp>
    <dsp:sp modelId="{725E9A24-073A-4F59-BDF1-5155CAFA0E48}">
      <dsp:nvSpPr>
        <dsp:cNvPr id="0" name=""/>
        <dsp:cNvSpPr/>
      </dsp:nvSpPr>
      <dsp:spPr>
        <a:xfrm>
          <a:off x="5189982" y="1262856"/>
          <a:ext cx="2275284" cy="285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«У медведя во бору»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«Гуси и волк»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«Смелые мышки»</a:t>
          </a:r>
          <a:endParaRPr lang="ru-RU" sz="2000" kern="1200" dirty="0"/>
        </a:p>
      </dsp:txBody>
      <dsp:txXfrm>
        <a:off x="5189982" y="1262856"/>
        <a:ext cx="2275284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A126-8A49-44FC-B3F3-33B8DF92838F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07934-CE6E-4F1F-B1B0-2465EC59B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B2E9-B0E5-4D89-A594-B46F770F7D14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302E-3F24-4BE7-8CFF-895ED7667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6BB2-2D37-457E-8614-64404FC77491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44EF-EAD7-45B5-8439-E33A4D1C4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1AC1-AFC3-4531-8B82-4DC6516B2700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E208-F077-47E1-B6BD-16D1F1E3D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5720-DF3A-462E-8787-A9AD7FC534CD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36916-6F0B-4187-A19F-6F95632AE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054E-7B1A-4ECB-B392-7800315AFB27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BD42-81E9-42EB-9C6D-A57D3B143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0D50-5511-4B83-846E-315C2C800369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50A1-7B8E-40E0-8F5C-0C5312418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7AD1-80FB-4E9D-8C71-931D8BC8D805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2020-A3DA-43D9-A1A8-D89935838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0A0C-E89A-4C53-A79E-B50035FA9B45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13C1-1A5D-42B3-B77C-BAD12B626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F15D-8BDD-470C-AC1E-35C776FC95DA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6F72-3D37-4847-9283-CAB118A3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DAF8-0D92-4172-9E90-4102D48E2CDA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3CB9-EACC-4FCE-BC57-FCA22A13E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9C41-9C4F-4828-8B66-D5326D9C72F8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3737-D2B1-49AF-8DF3-EE5D18DFC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E6EB-F8E3-4803-98AF-65FA1952AE05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9B20-FA1B-4C54-9C27-17076ABE5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46021-E963-41F5-9335-0E329BEDC252}" type="datetimeFigureOut">
              <a:rPr lang="ru-RU"/>
              <a:pPr>
                <a:defRPr/>
              </a:pPr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C4D523-F08B-4A52-A775-8F2F9BF3B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cut/>
    <p:sndAc>
      <p:stSnd>
        <p:snd r:embed="rId15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du-indura.schools.by/pages/igrovaja-dejatelnost-v-period-adaptatsii-v-detskom-sad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Женёк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04999" y="1143000"/>
            <a:ext cx="4916195" cy="214198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Игровая деятельность в период адаптации</a:t>
            </a:r>
          </a:p>
        </p:txBody>
      </p:sp>
      <p:sp>
        <p:nvSpPr>
          <p:cNvPr id="15363" name="Подзаголовок 2"/>
          <p:cNvSpPr>
            <a:spLocks/>
          </p:cNvSpPr>
          <p:nvPr/>
        </p:nvSpPr>
        <p:spPr bwMode="auto">
          <a:xfrm>
            <a:off x="3048000" y="3581400"/>
            <a:ext cx="4419600" cy="19050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pPr marL="342900" indent="-342900">
              <a:buFont typeface="Arial" charset="0"/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Баева Татьяна Игоревна</a:t>
            </a:r>
          </a:p>
          <a:p>
            <a:pPr marL="342900" indent="-342900">
              <a:buFont typeface="Arial" charset="0"/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мл. группы №1</a:t>
            </a:r>
          </a:p>
          <a:p>
            <a:pPr marL="342900" indent="-342900">
              <a:buFont typeface="Arial" charset="0"/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МДОУ «Детский сад№95»</a:t>
            </a:r>
          </a:p>
          <a:p>
            <a:pPr marL="342900" indent="-342900">
              <a:buFont typeface="Arial" charset="0"/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г. Ярославль</a:t>
            </a:r>
          </a:p>
          <a:p>
            <a:pPr marL="342900" indent="-342900">
              <a:buFont typeface="Arial" charset="0"/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      2019г.</a:t>
            </a:r>
          </a:p>
          <a:p>
            <a:pPr marL="342900" indent="-342900">
              <a:buFont typeface="Arial" charset="0"/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342900" indent="-342900">
              <a:buFont typeface="Arial" charset="0"/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668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Первые игры в период адаптации - </a:t>
            </a:r>
            <a:r>
              <a:rPr lang="ru-RU" sz="2000" b="1" dirty="0" smtClean="0"/>
              <a:t>общие хороводы</a:t>
            </a:r>
            <a:r>
              <a:rPr lang="ru-RU" sz="2000" dirty="0" smtClean="0"/>
              <a:t>. Они сплачивают детей в группе, дают возможность каждому ребенку побыть в центре внимания, сыграть ведущую роль.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/>
              <a:t>«Карусели»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/>
              <a:t>«Зайка беленький сидит»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/>
              <a:t>«Хоровод»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В них дети действуют одновременно и одинаково.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</p:txBody>
      </p:sp>
      <p:pic>
        <p:nvPicPr>
          <p:cNvPr id="4" name="Рисунок 3" descr="depositphotos_93151816-stock-illustration-children-round-dancing-party-d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971800"/>
            <a:ext cx="448561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745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smtClean="0"/>
              <a:t>«Игры – забавы»,  </a:t>
            </a:r>
            <a:r>
              <a:rPr lang="ru-RU" sz="2000" smtClean="0"/>
              <a:t>они снимают скованность детей, нервное напряжение, приносят радость от выполнения простых знакомых игровых движений. 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000" b="1" smtClean="0"/>
              <a:t> </a:t>
            </a:r>
            <a:r>
              <a:rPr lang="ru-RU" sz="2000" smtClean="0"/>
              <a:t>«Мыльные пузыри»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000" smtClean="0"/>
              <a:t> «Догонялки с мишкой»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000" smtClean="0"/>
              <a:t> «Лови – лови!»…</a:t>
            </a:r>
          </a:p>
        </p:txBody>
      </p:sp>
      <p:pic>
        <p:nvPicPr>
          <p:cNvPr id="25602" name="Рисунок 6" descr="Bubbles!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143000"/>
            <a:ext cx="48006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8" descr="unnam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743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638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Хороводные игры </a:t>
            </a:r>
            <a:r>
              <a:rPr lang="ru-RU" sz="2000" b="1" smtClean="0"/>
              <a:t>с выбором партнера </a:t>
            </a:r>
            <a:r>
              <a:rPr lang="ru-RU" sz="2000" smtClean="0"/>
              <a:t>–игры для сближения между детьми. 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000" smtClean="0"/>
              <a:t> «Гнездышко»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000" smtClean="0"/>
              <a:t> «Водят мыши хоровод»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000" smtClean="0"/>
              <a:t> «Паучок»</a:t>
            </a:r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</p:txBody>
      </p:sp>
      <p:pic>
        <p:nvPicPr>
          <p:cNvPr id="26626" name="Рисунок 3" descr="s12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5865813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1534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153400" cy="55927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smtClean="0"/>
              <a:t>Игры на освоение окружающей среды: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036637" y="1454150"/>
          <a:ext cx="7467601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</a:rPr>
              <a:t>Задание:</a:t>
            </a:r>
            <a:r>
              <a:rPr lang="ru-RU" sz="3000" b="1" smtClean="0">
                <a:latin typeface="Times New Roman" pitchFamily="18" charset="0"/>
              </a:rPr>
              <a:t> определить цель игры</a:t>
            </a:r>
            <a:r>
              <a:rPr lang="en-US" sz="3000" b="1" smtClean="0">
                <a:latin typeface="Times New Roman" pitchFamily="18" charset="0"/>
              </a:rPr>
              <a:t> </a:t>
            </a:r>
            <a:r>
              <a:rPr lang="ru-RU" sz="3000" b="1" smtClean="0">
                <a:latin typeface="Times New Roman" pitchFamily="18" charset="0"/>
              </a:rPr>
              <a:t>«Поварята»</a:t>
            </a:r>
            <a:br>
              <a:rPr lang="ru-RU" sz="3000" b="1" smtClean="0">
                <a:latin typeface="Times New Roman" pitchFamily="18" charset="0"/>
              </a:rPr>
            </a:br>
            <a:r>
              <a:rPr lang="ru-RU" sz="3000" b="1" smtClean="0">
                <a:latin typeface="Times New Roman" pitchFamily="18" charset="0"/>
              </a:rPr>
              <a:t> и к какой группе она относится?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001000" cy="1143000"/>
          </a:xfrm>
        </p:spPr>
        <p:txBody>
          <a:bodyPr/>
          <a:lstStyle/>
          <a:p>
            <a:r>
              <a:rPr lang="ru-RU" sz="2800" u="sng" smtClean="0"/>
              <a:t>Цель</a:t>
            </a:r>
            <a:r>
              <a:rPr lang="ru-RU" sz="2800" smtClean="0"/>
              <a:t>: Формировать чувство сплочённости, умение чувствовать других, сопереживать.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38200" y="2819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990600" y="2895600"/>
            <a:ext cx="6934200" cy="13716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Коммуникативная-невербальная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  <p:bldP spid="440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476672"/>
            <a:ext cx="7994848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Литература</a:t>
            </a:r>
          </a:p>
          <a:p>
            <a:pPr algn="ctr">
              <a:defRPr/>
            </a:pP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>
              <a:defRPr/>
            </a:pP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ru-RU" sz="300" i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i="1" dirty="0">
              <a:latin typeface="+mn-lt"/>
            </a:endParaRPr>
          </a:p>
        </p:txBody>
      </p:sp>
      <p:sp>
        <p:nvSpPr>
          <p:cNvPr id="29698" name="Прямоугольник 5"/>
          <p:cNvSpPr>
            <a:spLocks noChangeArrowheads="1"/>
          </p:cNvSpPr>
          <p:nvPr/>
        </p:nvSpPr>
        <p:spPr bwMode="auto">
          <a:xfrm>
            <a:off x="533400" y="1295400"/>
            <a:ext cx="8001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Кирюхина, Н. В.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и содержание работы по адаптации детей в ДОУ: практ. пособие / Н. В. Кирюхина.— М.: Айрис- пресс, 2005.— 60 с.— </a:t>
            </a:r>
            <a:r>
              <a:rPr lang="ru-RU" sz="16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(Дошкольное воспитание и разви­тие).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Найбауэр А.В.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адаптации детей раннего возраста к детскому саду. — М.: ТЦ Сфера, 2013. — 49 с. (Библиотека Вос­питателя) (2).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Адаптация без слёз: Учебно-методическое пособие. Ч. 3. Авт.-сот.  Т. Э. Токаева, Л. М. Бояршинова, Ф. Г. Дресвянкина. – Пермь: КЦФКиЗ, 2008. </a:t>
            </a:r>
          </a:p>
          <a:p>
            <a:pPr>
              <a:lnSpc>
                <a:spcPct val="115000"/>
              </a:lnSpc>
              <a:buFontTx/>
              <a:buAutoNum type="arabicParenR" startAt="4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Адаптация детей дошкольного возраста: проблемы А28 и поиск решений. Современные формы работы с детьми и родителями, коммуникативные игры, игры на освоение окружающей среды, совместные игры / авт.-сост. Е. А. Дол­женко [и др.] ; под общ. ред. Е. А. Долженко. - Волгоград : Учитель, 2015 - 46 с</a:t>
            </a:r>
          </a:p>
          <a:p>
            <a:pPr>
              <a:lnSpc>
                <a:spcPct val="115000"/>
              </a:lnSpc>
              <a:buFontTx/>
              <a:buAutoNum type="arabicParenR" startAt="4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 https://ddu-indura.schools.by/pages/igrovaja-dejatelnost-v-period-adaptatsii-v-detskom-sadu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Tx/>
              <a:buAutoNum type="arabicParenR" startAt="4"/>
            </a:pP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4"/>
          <p:cNvSpPr>
            <a:spLocks noGrp="1"/>
          </p:cNvSpPr>
          <p:nvPr>
            <p:ph idx="1"/>
          </p:nvPr>
        </p:nvSpPr>
        <p:spPr>
          <a:xfrm>
            <a:off x="1447800" y="685800"/>
            <a:ext cx="7227888" cy="56959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«Игра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любознательности».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                                                                В.А. Сухомлинский</a:t>
            </a:r>
          </a:p>
        </p:txBody>
      </p:sp>
      <p:pic>
        <p:nvPicPr>
          <p:cNvPr id="16387" name="Рисунок 5" descr="s12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743200"/>
            <a:ext cx="4876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668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0" algn="l"/>
              </a:tabLst>
            </a:pPr>
            <a:r>
              <a:rPr lang="ru-RU" sz="2000" smtClean="0"/>
              <a:t>Лучшее средство для преодоления адаптации ребенка к детскому саду является – игра, т.к. именно игра является главным расслабляющим средством в период адаптации для раннего и младшего дошкольного возраста. </a:t>
            </a:r>
          </a:p>
          <a:p>
            <a:pPr marL="0" indent="0" algn="ctr" eaLnBrk="1" hangingPunct="1">
              <a:buFont typeface="Arial" charset="0"/>
              <a:buNone/>
              <a:tabLst>
                <a:tab pos="0" algn="l"/>
              </a:tabLst>
            </a:pPr>
            <a:r>
              <a:rPr lang="ru-RU" sz="2000" i="1" smtClean="0"/>
              <a:t>Игровую деятельность необходимо направлять на формирование эмоциональных контактов: </a:t>
            </a:r>
          </a:p>
          <a:p>
            <a:pPr marL="0" indent="0" eaLnBrk="1" hangingPunct="1">
              <a:buFont typeface="Arial" charset="0"/>
              <a:buNone/>
              <a:tabLst>
                <a:tab pos="0" algn="l"/>
              </a:tabLst>
            </a:pPr>
            <a:endParaRPr lang="ru-RU" sz="2000" i="1" smtClean="0"/>
          </a:p>
          <a:p>
            <a:pPr marL="0" indent="0" eaLnBrk="1" hangingPunct="1">
              <a:buFont typeface="Arial" charset="0"/>
              <a:buNone/>
              <a:tabLst>
                <a:tab pos="0" algn="l"/>
              </a:tabLst>
            </a:pPr>
            <a:endParaRPr lang="ru-RU" sz="2000" i="1" smtClean="0"/>
          </a:p>
          <a:p>
            <a:pPr marL="0" indent="0" eaLnBrk="1" hangingPunct="1">
              <a:buFont typeface="Arial" charset="0"/>
              <a:buNone/>
              <a:tabLst>
                <a:tab pos="0" algn="l"/>
              </a:tabLst>
            </a:pPr>
            <a:endParaRPr lang="ru-RU" sz="2000" i="1" smtClean="0"/>
          </a:p>
          <a:p>
            <a:pPr marL="0" indent="0" eaLnBrk="1" hangingPunct="1">
              <a:buFont typeface="Arial" charset="0"/>
              <a:buNone/>
              <a:tabLst>
                <a:tab pos="0" algn="l"/>
              </a:tabLst>
            </a:pPr>
            <a:endParaRPr lang="ru-RU" sz="2000" i="1" smtClean="0"/>
          </a:p>
          <a:p>
            <a:pPr marL="0" indent="0" eaLnBrk="1" hangingPunct="1">
              <a:buFont typeface="Arial" charset="0"/>
              <a:buNone/>
              <a:tabLst>
                <a:tab pos="0" algn="l"/>
              </a:tabLst>
            </a:pPr>
            <a:endParaRPr lang="ru-RU" sz="2000" i="1" smtClean="0"/>
          </a:p>
          <a:p>
            <a:pPr marL="0" indent="0" eaLnBrk="1" hangingPunct="1">
              <a:buFont typeface="Arial" charset="0"/>
              <a:buNone/>
              <a:tabLst>
                <a:tab pos="0" algn="l"/>
              </a:tabLst>
            </a:pPr>
            <a:endParaRPr lang="ru-RU" sz="2000" i="1" smtClean="0"/>
          </a:p>
          <a:p>
            <a:pPr marL="0" indent="0" eaLnBrk="1" hangingPunct="1">
              <a:buFont typeface="Arial" charset="0"/>
              <a:buNone/>
              <a:tabLst>
                <a:tab pos="0" algn="l"/>
              </a:tabLst>
            </a:pPr>
            <a:endParaRPr lang="ru-RU" sz="2000" i="1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47800" y="2971800"/>
            <a:ext cx="2438400" cy="838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«ребенок-взрослый»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953000" y="2971800"/>
            <a:ext cx="2514600" cy="838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«ребенок-ребенок»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43200" y="23622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67400" y="23622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4" name="Рисунок 16" descr="he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114800"/>
            <a:ext cx="19081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17" descr="938bfbc07ffbec42986b413989b6bc9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91000"/>
            <a:ext cx="18018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4"/>
          <p:cNvSpPr>
            <a:spLocks noGrp="1"/>
          </p:cNvSpPr>
          <p:nvPr>
            <p:ph idx="1"/>
          </p:nvPr>
        </p:nvSpPr>
        <p:spPr>
          <a:xfrm>
            <a:off x="457200" y="457200"/>
            <a:ext cx="8218488" cy="59245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В адаптационный период, детям тяжело и одиноко в непривычной для них обстановке, именно игры «в общение» и игры- развлечения помогут скрасить первое время пребывания ребенка в детском саду.</a:t>
            </a:r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</p:txBody>
      </p:sp>
      <p:pic>
        <p:nvPicPr>
          <p:cNvPr id="18434" name="Рисунок 5" descr="4993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43719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Адаптационные игры могут использоваться в различных режимных моментах: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smtClean="0"/>
              <a:t> организованная игровая деятельность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smtClean="0"/>
              <a:t> выполнение элементарных КГН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smtClean="0"/>
              <a:t> прогулки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2000" smtClean="0"/>
          </a:p>
        </p:txBody>
      </p:sp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533400"/>
            <a:ext cx="7924800" cy="5592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Основная задача игр в период адаптации- формирование эмоционального контакта, доверие детей к воспитателю. Ребенок должен увидеть в воспитателе доброго, всегда готового прийти на помощь человека (как мама) и интересного партнера в игре.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Эмоциональное общение возникает на основе совместных действий, которые сопровождаются:</a:t>
            </a:r>
          </a:p>
          <a:p>
            <a:pPr marL="36195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/>
              <a:t>  улыбкой</a:t>
            </a:r>
          </a:p>
          <a:p>
            <a:pPr marL="36195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/>
              <a:t>  ласковой интонацией</a:t>
            </a:r>
          </a:p>
          <a:p>
            <a:pPr marL="36195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/>
              <a:t>  проявление заботы к каждому малышу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4" name="Рисунок 3" descr="mama-275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505200"/>
            <a:ext cx="2162175" cy="235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745163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000" i="1" smtClean="0">
                <a:solidFill>
                  <a:srgbClr val="C00000"/>
                </a:solidFill>
              </a:rPr>
              <a:t>Задачи игр в этот период: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smtClean="0"/>
              <a:t> Создание положительного эмоционального настроя в группе;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smtClean="0"/>
              <a:t>Снижение импульсивности, тревожности, агрессий у детей;</a:t>
            </a:r>
          </a:p>
        </p:txBody>
      </p:sp>
      <p:pic>
        <p:nvPicPr>
          <p:cNvPr id="4" name="Рисунок 3" descr="67762206_965853990422693_558167022578676392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981200"/>
            <a:ext cx="4876800" cy="4024312"/>
          </a:xfrm>
          <a:prstGeom prst="rect">
            <a:avLst/>
          </a:prstGeom>
        </p:spPr>
      </p:pic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019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Первые игры должны быть </a:t>
            </a:r>
            <a:r>
              <a:rPr lang="ru-RU" sz="2000" i="1" u="sng" smtClean="0"/>
              <a:t>фронтальными</a:t>
            </a:r>
            <a:r>
              <a:rPr lang="ru-RU" sz="2000" smtClean="0"/>
              <a:t>. Чтобы ни один ребенок не чувствовал себя обделенным.</a:t>
            </a:r>
            <a:endParaRPr lang="en-US" sz="2000" smtClean="0"/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162050" y="1225550"/>
          <a:ext cx="69342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668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smtClean="0"/>
              <a:t>Игры в период адаптации можно разделить на две группы: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048000" y="8382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3600" y="838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Блок-схема: процесс 13"/>
          <p:cNvSpPr/>
          <p:nvPr/>
        </p:nvSpPr>
        <p:spPr>
          <a:xfrm>
            <a:off x="914400" y="1295400"/>
            <a:ext cx="3505200" cy="1524000"/>
          </a:xfrm>
          <a:prstGeom prst="flowChartProcess">
            <a:avLst/>
          </a:prstGeom>
          <a:solidFill>
            <a:srgbClr val="EFADA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Коммуникативные игры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Направленные на формирование эмоционального контакта педагога с детьми и детей между собой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800600" y="1295400"/>
            <a:ext cx="3657600" cy="1905000"/>
          </a:xfrm>
          <a:prstGeom prst="flowChartProcess">
            <a:avLst/>
          </a:prstGeom>
          <a:solidFill>
            <a:srgbClr val="EFADA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Игры на освоение окружающей среды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Направленные на освоение детьми пространства групповой комнаты, знакомств с персоналом </a:t>
            </a:r>
            <a:r>
              <a:rPr lang="ru-RU" sz="1600" dirty="0" err="1">
                <a:solidFill>
                  <a:schemeClr val="tx1"/>
                </a:solidFill>
              </a:rPr>
              <a:t>д</a:t>
            </a:r>
            <a:r>
              <a:rPr lang="ru-RU" sz="1600" dirty="0">
                <a:solidFill>
                  <a:schemeClr val="tx1"/>
                </a:solidFill>
              </a:rPr>
              <a:t>/с, другими воспитанниками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505200" y="2895600"/>
            <a:ext cx="9906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828800" y="28956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Блок-схема: процесс 23"/>
          <p:cNvSpPr/>
          <p:nvPr/>
        </p:nvSpPr>
        <p:spPr>
          <a:xfrm>
            <a:off x="381000" y="3429000"/>
            <a:ext cx="2667000" cy="1981200"/>
          </a:xfrm>
          <a:prstGeom prst="flowChartProcess">
            <a:avLst/>
          </a:prstGeom>
          <a:solidFill>
            <a:srgbClr val="EF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Невербальные</a:t>
            </a:r>
          </a:p>
          <a:p>
            <a:pPr algn="ctr"/>
            <a:r>
              <a:rPr lang="ru-RU" sz="1600">
                <a:solidFill>
                  <a:schemeClr val="tx1"/>
                </a:solidFill>
              </a:rPr>
              <a:t>Проявляются в тактильном, зрительном взаимодействии выполнении совместных действий воспитателя с детьми и самих детей</a:t>
            </a:r>
            <a:r>
              <a:rPr lang="en-US" sz="1600">
                <a:solidFill>
                  <a:schemeClr val="tx1"/>
                </a:solidFill>
              </a:rPr>
              <a:t> 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3429000" y="4419600"/>
            <a:ext cx="2362200" cy="990600"/>
          </a:xfrm>
          <a:prstGeom prst="flowChartProcess">
            <a:avLst/>
          </a:prstGeom>
          <a:solidFill>
            <a:srgbClr val="EFADA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Вербальные</a:t>
            </a:r>
          </a:p>
        </p:txBody>
      </p:sp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D4E00"/>
      </a:hlink>
      <a:folHlink>
        <a:srgbClr val="FFA54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671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Wingdings</vt:lpstr>
      <vt:lpstr>Calibri</vt:lpstr>
      <vt:lpstr>Тема Office</vt:lpstr>
      <vt:lpstr>Слайд 1</vt:lpstr>
      <vt:lpstr>Слайд 2</vt:lpstr>
      <vt:lpstr>Слайд 3</vt:lpstr>
      <vt:lpstr>Слайд 4</vt:lpstr>
      <vt:lpstr>Адаптационные игры могут использоваться в различных режимных моментах: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Задание: определить цель игры «Поварята»  и к какой группе она относится?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Женёк</cp:lastModifiedBy>
  <cp:revision>69</cp:revision>
  <dcterms:created xsi:type="dcterms:W3CDTF">2013-08-23T08:38:35Z</dcterms:created>
  <dcterms:modified xsi:type="dcterms:W3CDTF">2019-10-07T07:46:49Z</dcterms:modified>
</cp:coreProperties>
</file>